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17" r:id="rId3"/>
    <p:sldId id="316" r:id="rId4"/>
    <p:sldId id="320" r:id="rId5"/>
    <p:sldId id="331" r:id="rId6"/>
    <p:sldId id="321" r:id="rId7"/>
    <p:sldId id="324" r:id="rId8"/>
    <p:sldId id="348" r:id="rId9"/>
    <p:sldId id="325" r:id="rId10"/>
    <p:sldId id="326" r:id="rId11"/>
    <p:sldId id="328" r:id="rId12"/>
    <p:sldId id="333" r:id="rId13"/>
    <p:sldId id="336" r:id="rId14"/>
    <p:sldId id="341" r:id="rId15"/>
    <p:sldId id="395" r:id="rId16"/>
    <p:sldId id="392" r:id="rId17"/>
    <p:sldId id="338" r:id="rId18"/>
    <p:sldId id="351" r:id="rId19"/>
    <p:sldId id="352" r:id="rId20"/>
    <p:sldId id="353" r:id="rId21"/>
    <p:sldId id="354" r:id="rId22"/>
    <p:sldId id="355" r:id="rId23"/>
    <p:sldId id="396" r:id="rId24"/>
    <p:sldId id="363" r:id="rId25"/>
    <p:sldId id="364" r:id="rId26"/>
    <p:sldId id="365" r:id="rId27"/>
    <p:sldId id="366" r:id="rId28"/>
    <p:sldId id="367" r:id="rId29"/>
    <p:sldId id="368" r:id="rId30"/>
    <p:sldId id="397" r:id="rId31"/>
    <p:sldId id="340" r:id="rId32"/>
    <p:sldId id="370" r:id="rId33"/>
    <p:sldId id="394" r:id="rId34"/>
    <p:sldId id="371" r:id="rId35"/>
    <p:sldId id="372" r:id="rId36"/>
    <p:sldId id="373" r:id="rId37"/>
    <p:sldId id="374" r:id="rId38"/>
    <p:sldId id="375" r:id="rId39"/>
    <p:sldId id="377" r:id="rId40"/>
    <p:sldId id="376" r:id="rId41"/>
    <p:sldId id="379" r:id="rId42"/>
    <p:sldId id="380" r:id="rId43"/>
    <p:sldId id="398" r:id="rId44"/>
    <p:sldId id="378" r:id="rId45"/>
    <p:sldId id="381" r:id="rId46"/>
    <p:sldId id="345" r:id="rId47"/>
    <p:sldId id="382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3" r:id="rId57"/>
    <p:sldId id="25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1"/>
    <p:restoredTop sz="95187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A5E8D-AB48-4E92-8F1A-58A2364CB8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1D30C0-73CA-4219-BED5-F766761206E3}">
      <dgm:prSet/>
      <dgm:spPr/>
      <dgm:t>
        <a:bodyPr/>
        <a:lstStyle/>
        <a:p>
          <a:r>
            <a:rPr lang="en-US" b="1"/>
            <a:t>Kernel Overview</a:t>
          </a:r>
          <a:endParaRPr lang="en-US"/>
        </a:p>
      </dgm:t>
    </dgm:pt>
    <dgm:pt modelId="{0FC5A5DB-C971-4396-B442-39B2680F78C5}" type="parTrans" cxnId="{497FC9CD-7927-4F0E-9BF3-61C5901CF3FE}">
      <dgm:prSet/>
      <dgm:spPr/>
      <dgm:t>
        <a:bodyPr/>
        <a:lstStyle/>
        <a:p>
          <a:endParaRPr lang="en-US"/>
        </a:p>
      </dgm:t>
    </dgm:pt>
    <dgm:pt modelId="{EA2E546D-D1CF-4EAA-863B-8B785F7B22BF}" type="sibTrans" cxnId="{497FC9CD-7927-4F0E-9BF3-61C5901CF3FE}">
      <dgm:prSet/>
      <dgm:spPr/>
      <dgm:t>
        <a:bodyPr/>
        <a:lstStyle/>
        <a:p>
          <a:endParaRPr lang="en-US"/>
        </a:p>
      </dgm:t>
    </dgm:pt>
    <dgm:pt modelId="{C0E17D90-4A66-41DE-A33F-8EE2F546BAD9}">
      <dgm:prSet/>
      <dgm:spPr/>
      <dgm:t>
        <a:bodyPr/>
        <a:lstStyle/>
        <a:p>
          <a:r>
            <a:rPr lang="en-US"/>
            <a:t>Hilbert Space</a:t>
          </a:r>
        </a:p>
      </dgm:t>
    </dgm:pt>
    <dgm:pt modelId="{F6CFEF5D-EC18-4A66-993E-518E8FDE8D75}" type="parTrans" cxnId="{F46091A9-6456-4172-8450-3C418166BAFC}">
      <dgm:prSet/>
      <dgm:spPr/>
      <dgm:t>
        <a:bodyPr/>
        <a:lstStyle/>
        <a:p>
          <a:endParaRPr lang="en-US"/>
        </a:p>
      </dgm:t>
    </dgm:pt>
    <dgm:pt modelId="{D7D8BA6A-C3E9-4A85-B425-43AFCAC010C8}" type="sibTrans" cxnId="{F46091A9-6456-4172-8450-3C418166BAFC}">
      <dgm:prSet/>
      <dgm:spPr/>
      <dgm:t>
        <a:bodyPr/>
        <a:lstStyle/>
        <a:p>
          <a:endParaRPr lang="en-US"/>
        </a:p>
      </dgm:t>
    </dgm:pt>
    <dgm:pt modelId="{22124908-1483-404B-9175-F506BF328A53}">
      <dgm:prSet/>
      <dgm:spPr/>
      <dgm:t>
        <a:bodyPr/>
        <a:lstStyle/>
        <a:p>
          <a:r>
            <a:rPr lang="en-US"/>
            <a:t>Positive Definite Functions</a:t>
          </a:r>
        </a:p>
      </dgm:t>
    </dgm:pt>
    <dgm:pt modelId="{58429453-DAFE-4978-B253-A58243D5045B}" type="parTrans" cxnId="{54A1089F-D016-41D7-8E76-EC5C2C7261EC}">
      <dgm:prSet/>
      <dgm:spPr/>
      <dgm:t>
        <a:bodyPr/>
        <a:lstStyle/>
        <a:p>
          <a:endParaRPr lang="en-US"/>
        </a:p>
      </dgm:t>
    </dgm:pt>
    <dgm:pt modelId="{8E9CEEC5-79FC-47D2-8C37-8DE181935D8C}" type="sibTrans" cxnId="{54A1089F-D016-41D7-8E76-EC5C2C7261EC}">
      <dgm:prSet/>
      <dgm:spPr/>
      <dgm:t>
        <a:bodyPr/>
        <a:lstStyle/>
        <a:p>
          <a:endParaRPr lang="en-US"/>
        </a:p>
      </dgm:t>
    </dgm:pt>
    <dgm:pt modelId="{238D58A8-AA17-4704-BB85-A8A2524BBCC4}">
      <dgm:prSet/>
      <dgm:spPr/>
      <dgm:t>
        <a:bodyPr/>
        <a:lstStyle/>
        <a:p>
          <a:r>
            <a:rPr lang="en-US"/>
            <a:t>RKHS: Reproducing Kernel Hilbert Space</a:t>
          </a:r>
        </a:p>
      </dgm:t>
    </dgm:pt>
    <dgm:pt modelId="{3926C146-E389-4206-A8A3-E09CA6CA4B06}" type="parTrans" cxnId="{2A4E3460-E031-4392-836E-C762737BE7A5}">
      <dgm:prSet/>
      <dgm:spPr/>
      <dgm:t>
        <a:bodyPr/>
        <a:lstStyle/>
        <a:p>
          <a:endParaRPr lang="en-US"/>
        </a:p>
      </dgm:t>
    </dgm:pt>
    <dgm:pt modelId="{9D09F71A-CE19-4D76-86ED-7651CE8CEEA2}" type="sibTrans" cxnId="{2A4E3460-E031-4392-836E-C762737BE7A5}">
      <dgm:prSet/>
      <dgm:spPr/>
      <dgm:t>
        <a:bodyPr/>
        <a:lstStyle/>
        <a:p>
          <a:endParaRPr lang="en-US"/>
        </a:p>
      </dgm:t>
    </dgm:pt>
    <dgm:pt modelId="{D78E00AC-9F86-4B4E-9132-D540B8A38B9F}">
      <dgm:prSet/>
      <dgm:spPr/>
      <dgm:t>
        <a:bodyPr/>
        <a:lstStyle/>
        <a:p>
          <a:r>
            <a:rPr lang="en-US"/>
            <a:t>Kernel Tricks &amp; Representer Theorem </a:t>
          </a:r>
        </a:p>
      </dgm:t>
    </dgm:pt>
    <dgm:pt modelId="{E6A29EBE-BC63-4D71-A305-BCF02879B3E2}" type="parTrans" cxnId="{887FAD9B-BE0D-4B1B-9E63-4268D1C49DE1}">
      <dgm:prSet/>
      <dgm:spPr/>
      <dgm:t>
        <a:bodyPr/>
        <a:lstStyle/>
        <a:p>
          <a:endParaRPr lang="en-US"/>
        </a:p>
      </dgm:t>
    </dgm:pt>
    <dgm:pt modelId="{1EDEF3C9-AC30-47D8-9027-3332CA56A7A2}" type="sibTrans" cxnId="{887FAD9B-BE0D-4B1B-9E63-4268D1C49DE1}">
      <dgm:prSet/>
      <dgm:spPr/>
      <dgm:t>
        <a:bodyPr/>
        <a:lstStyle/>
        <a:p>
          <a:endParaRPr lang="en-US"/>
        </a:p>
      </dgm:t>
    </dgm:pt>
    <dgm:pt modelId="{AC3D9BAC-EAFC-394F-9DAB-D236E8002210}" type="pres">
      <dgm:prSet presAssocID="{4F2A5E8D-AB48-4E92-8F1A-58A2364CB8E5}" presName="vert0" presStyleCnt="0">
        <dgm:presLayoutVars>
          <dgm:dir/>
          <dgm:animOne val="branch"/>
          <dgm:animLvl val="lvl"/>
        </dgm:presLayoutVars>
      </dgm:prSet>
      <dgm:spPr/>
    </dgm:pt>
    <dgm:pt modelId="{030A0C50-1B7C-2745-B39F-1A4C65D70BB0}" type="pres">
      <dgm:prSet presAssocID="{471D30C0-73CA-4219-BED5-F766761206E3}" presName="thickLine" presStyleLbl="alignNode1" presStyleIdx="0" presStyleCnt="5"/>
      <dgm:spPr/>
    </dgm:pt>
    <dgm:pt modelId="{BD391ED4-0E9B-0F4B-8226-6D78E35425C7}" type="pres">
      <dgm:prSet presAssocID="{471D30C0-73CA-4219-BED5-F766761206E3}" presName="horz1" presStyleCnt="0"/>
      <dgm:spPr/>
    </dgm:pt>
    <dgm:pt modelId="{29999CC2-86F5-1847-8CB4-66BF5C9E8FD1}" type="pres">
      <dgm:prSet presAssocID="{471D30C0-73CA-4219-BED5-F766761206E3}" presName="tx1" presStyleLbl="revTx" presStyleIdx="0" presStyleCnt="5"/>
      <dgm:spPr/>
    </dgm:pt>
    <dgm:pt modelId="{9E5188C5-2CC7-8249-A199-CBD064C7886A}" type="pres">
      <dgm:prSet presAssocID="{471D30C0-73CA-4219-BED5-F766761206E3}" presName="vert1" presStyleCnt="0"/>
      <dgm:spPr/>
    </dgm:pt>
    <dgm:pt modelId="{98BAE57E-E1A2-3644-82A1-A55814AC2248}" type="pres">
      <dgm:prSet presAssocID="{C0E17D90-4A66-41DE-A33F-8EE2F546BAD9}" presName="thickLine" presStyleLbl="alignNode1" presStyleIdx="1" presStyleCnt="5"/>
      <dgm:spPr/>
    </dgm:pt>
    <dgm:pt modelId="{0C39A21D-E473-CC4F-9888-B596519E9662}" type="pres">
      <dgm:prSet presAssocID="{C0E17D90-4A66-41DE-A33F-8EE2F546BAD9}" presName="horz1" presStyleCnt="0"/>
      <dgm:spPr/>
    </dgm:pt>
    <dgm:pt modelId="{01AF68A0-9C7A-4647-B97A-1D46E7C37E59}" type="pres">
      <dgm:prSet presAssocID="{C0E17D90-4A66-41DE-A33F-8EE2F546BAD9}" presName="tx1" presStyleLbl="revTx" presStyleIdx="1" presStyleCnt="5"/>
      <dgm:spPr/>
    </dgm:pt>
    <dgm:pt modelId="{46B84EE8-1D26-7741-BB8A-E1AEA762E06C}" type="pres">
      <dgm:prSet presAssocID="{C0E17D90-4A66-41DE-A33F-8EE2F546BAD9}" presName="vert1" presStyleCnt="0"/>
      <dgm:spPr/>
    </dgm:pt>
    <dgm:pt modelId="{0D6F00BC-C831-4E47-A433-647A3DD34225}" type="pres">
      <dgm:prSet presAssocID="{22124908-1483-404B-9175-F506BF328A53}" presName="thickLine" presStyleLbl="alignNode1" presStyleIdx="2" presStyleCnt="5"/>
      <dgm:spPr/>
    </dgm:pt>
    <dgm:pt modelId="{71FF1890-B54C-C04B-8009-3A0142B3B880}" type="pres">
      <dgm:prSet presAssocID="{22124908-1483-404B-9175-F506BF328A53}" presName="horz1" presStyleCnt="0"/>
      <dgm:spPr/>
    </dgm:pt>
    <dgm:pt modelId="{5E852CA0-F048-2B41-9DF8-11E564C91A9F}" type="pres">
      <dgm:prSet presAssocID="{22124908-1483-404B-9175-F506BF328A53}" presName="tx1" presStyleLbl="revTx" presStyleIdx="2" presStyleCnt="5"/>
      <dgm:spPr/>
    </dgm:pt>
    <dgm:pt modelId="{CA7E5FD2-0229-C14B-ADDC-80747EEBC92A}" type="pres">
      <dgm:prSet presAssocID="{22124908-1483-404B-9175-F506BF328A53}" presName="vert1" presStyleCnt="0"/>
      <dgm:spPr/>
    </dgm:pt>
    <dgm:pt modelId="{26628312-C4FD-4A40-B5D0-9B058D9081B5}" type="pres">
      <dgm:prSet presAssocID="{238D58A8-AA17-4704-BB85-A8A2524BBCC4}" presName="thickLine" presStyleLbl="alignNode1" presStyleIdx="3" presStyleCnt="5"/>
      <dgm:spPr/>
    </dgm:pt>
    <dgm:pt modelId="{8653F43F-5B35-F94D-AC1C-CD99CF0A961A}" type="pres">
      <dgm:prSet presAssocID="{238D58A8-AA17-4704-BB85-A8A2524BBCC4}" presName="horz1" presStyleCnt="0"/>
      <dgm:spPr/>
    </dgm:pt>
    <dgm:pt modelId="{E318BF74-6F0F-7F4C-BA94-ECC892B49CC2}" type="pres">
      <dgm:prSet presAssocID="{238D58A8-AA17-4704-BB85-A8A2524BBCC4}" presName="tx1" presStyleLbl="revTx" presStyleIdx="3" presStyleCnt="5"/>
      <dgm:spPr/>
    </dgm:pt>
    <dgm:pt modelId="{20896646-795A-B948-B741-466FF3B5EFB8}" type="pres">
      <dgm:prSet presAssocID="{238D58A8-AA17-4704-BB85-A8A2524BBCC4}" presName="vert1" presStyleCnt="0"/>
      <dgm:spPr/>
    </dgm:pt>
    <dgm:pt modelId="{B124571C-BB63-774C-A62C-CB4BCE784B29}" type="pres">
      <dgm:prSet presAssocID="{D78E00AC-9F86-4B4E-9132-D540B8A38B9F}" presName="thickLine" presStyleLbl="alignNode1" presStyleIdx="4" presStyleCnt="5"/>
      <dgm:spPr/>
    </dgm:pt>
    <dgm:pt modelId="{E6AE1B9E-EC0A-134E-9C19-E6D1DD7F30B0}" type="pres">
      <dgm:prSet presAssocID="{D78E00AC-9F86-4B4E-9132-D540B8A38B9F}" presName="horz1" presStyleCnt="0"/>
      <dgm:spPr/>
    </dgm:pt>
    <dgm:pt modelId="{9933EA7D-EF98-694A-B14B-91CEC10EB4CD}" type="pres">
      <dgm:prSet presAssocID="{D78E00AC-9F86-4B4E-9132-D540B8A38B9F}" presName="tx1" presStyleLbl="revTx" presStyleIdx="4" presStyleCnt="5"/>
      <dgm:spPr/>
    </dgm:pt>
    <dgm:pt modelId="{19E56EFB-9858-D347-A427-06E76A2D2F5D}" type="pres">
      <dgm:prSet presAssocID="{D78E00AC-9F86-4B4E-9132-D540B8A38B9F}" presName="vert1" presStyleCnt="0"/>
      <dgm:spPr/>
    </dgm:pt>
  </dgm:ptLst>
  <dgm:cxnLst>
    <dgm:cxn modelId="{2A4E3460-E031-4392-836E-C762737BE7A5}" srcId="{4F2A5E8D-AB48-4E92-8F1A-58A2364CB8E5}" destId="{238D58A8-AA17-4704-BB85-A8A2524BBCC4}" srcOrd="3" destOrd="0" parTransId="{3926C146-E389-4206-A8A3-E09CA6CA4B06}" sibTransId="{9D09F71A-CE19-4D76-86ED-7651CE8CEEA2}"/>
    <dgm:cxn modelId="{B6168473-50D7-9B4A-9000-BA3400FA09E6}" type="presOf" srcId="{471D30C0-73CA-4219-BED5-F766761206E3}" destId="{29999CC2-86F5-1847-8CB4-66BF5C9E8FD1}" srcOrd="0" destOrd="0" presId="urn:microsoft.com/office/officeart/2008/layout/LinedList"/>
    <dgm:cxn modelId="{E8904D8F-A663-9C49-9EBA-4288AD585E0B}" type="presOf" srcId="{C0E17D90-4A66-41DE-A33F-8EE2F546BAD9}" destId="{01AF68A0-9C7A-4647-B97A-1D46E7C37E59}" srcOrd="0" destOrd="0" presId="urn:microsoft.com/office/officeart/2008/layout/LinedList"/>
    <dgm:cxn modelId="{887FAD9B-BE0D-4B1B-9E63-4268D1C49DE1}" srcId="{4F2A5E8D-AB48-4E92-8F1A-58A2364CB8E5}" destId="{D78E00AC-9F86-4B4E-9132-D540B8A38B9F}" srcOrd="4" destOrd="0" parTransId="{E6A29EBE-BC63-4D71-A305-BCF02879B3E2}" sibTransId="{1EDEF3C9-AC30-47D8-9027-3332CA56A7A2}"/>
    <dgm:cxn modelId="{54A1089F-D016-41D7-8E76-EC5C2C7261EC}" srcId="{4F2A5E8D-AB48-4E92-8F1A-58A2364CB8E5}" destId="{22124908-1483-404B-9175-F506BF328A53}" srcOrd="2" destOrd="0" parTransId="{58429453-DAFE-4978-B253-A58243D5045B}" sibTransId="{8E9CEEC5-79FC-47D2-8C37-8DE181935D8C}"/>
    <dgm:cxn modelId="{F46091A9-6456-4172-8450-3C418166BAFC}" srcId="{4F2A5E8D-AB48-4E92-8F1A-58A2364CB8E5}" destId="{C0E17D90-4A66-41DE-A33F-8EE2F546BAD9}" srcOrd="1" destOrd="0" parTransId="{F6CFEF5D-EC18-4A66-993E-518E8FDE8D75}" sibTransId="{D7D8BA6A-C3E9-4A85-B425-43AFCAC010C8}"/>
    <dgm:cxn modelId="{7D956CAE-9BB2-DD4B-ACD0-40A218BF5155}" type="presOf" srcId="{D78E00AC-9F86-4B4E-9132-D540B8A38B9F}" destId="{9933EA7D-EF98-694A-B14B-91CEC10EB4CD}" srcOrd="0" destOrd="0" presId="urn:microsoft.com/office/officeart/2008/layout/LinedList"/>
    <dgm:cxn modelId="{D1A93AB0-6BB3-5047-8FBD-47A8D5C2C6FE}" type="presOf" srcId="{238D58A8-AA17-4704-BB85-A8A2524BBCC4}" destId="{E318BF74-6F0F-7F4C-BA94-ECC892B49CC2}" srcOrd="0" destOrd="0" presId="urn:microsoft.com/office/officeart/2008/layout/LinedList"/>
    <dgm:cxn modelId="{66C003B5-622C-2E4C-A16D-D0DEA725FFBC}" type="presOf" srcId="{22124908-1483-404B-9175-F506BF328A53}" destId="{5E852CA0-F048-2B41-9DF8-11E564C91A9F}" srcOrd="0" destOrd="0" presId="urn:microsoft.com/office/officeart/2008/layout/LinedList"/>
    <dgm:cxn modelId="{497FC9CD-7927-4F0E-9BF3-61C5901CF3FE}" srcId="{4F2A5E8D-AB48-4E92-8F1A-58A2364CB8E5}" destId="{471D30C0-73CA-4219-BED5-F766761206E3}" srcOrd="0" destOrd="0" parTransId="{0FC5A5DB-C971-4396-B442-39B2680F78C5}" sibTransId="{EA2E546D-D1CF-4EAA-863B-8B785F7B22BF}"/>
    <dgm:cxn modelId="{CDD546EA-8F20-C34A-9347-6AC3C1B031EB}" type="presOf" srcId="{4F2A5E8D-AB48-4E92-8F1A-58A2364CB8E5}" destId="{AC3D9BAC-EAFC-394F-9DAB-D236E8002210}" srcOrd="0" destOrd="0" presId="urn:microsoft.com/office/officeart/2008/layout/LinedList"/>
    <dgm:cxn modelId="{63AA73DE-B6A2-6641-8A54-C9D3E4089DB7}" type="presParOf" srcId="{AC3D9BAC-EAFC-394F-9DAB-D236E8002210}" destId="{030A0C50-1B7C-2745-B39F-1A4C65D70BB0}" srcOrd="0" destOrd="0" presId="urn:microsoft.com/office/officeart/2008/layout/LinedList"/>
    <dgm:cxn modelId="{EE7832EF-E34A-0F4C-A208-FA8B28A7C085}" type="presParOf" srcId="{AC3D9BAC-EAFC-394F-9DAB-D236E8002210}" destId="{BD391ED4-0E9B-0F4B-8226-6D78E35425C7}" srcOrd="1" destOrd="0" presId="urn:microsoft.com/office/officeart/2008/layout/LinedList"/>
    <dgm:cxn modelId="{617C8D7B-1021-C241-A3CD-E4C823722064}" type="presParOf" srcId="{BD391ED4-0E9B-0F4B-8226-6D78E35425C7}" destId="{29999CC2-86F5-1847-8CB4-66BF5C9E8FD1}" srcOrd="0" destOrd="0" presId="urn:microsoft.com/office/officeart/2008/layout/LinedList"/>
    <dgm:cxn modelId="{C7E61E48-3F2E-1145-B678-89857DA0EE5F}" type="presParOf" srcId="{BD391ED4-0E9B-0F4B-8226-6D78E35425C7}" destId="{9E5188C5-2CC7-8249-A199-CBD064C7886A}" srcOrd="1" destOrd="0" presId="urn:microsoft.com/office/officeart/2008/layout/LinedList"/>
    <dgm:cxn modelId="{EB11B7C5-7844-6649-B662-885D522D6395}" type="presParOf" srcId="{AC3D9BAC-EAFC-394F-9DAB-D236E8002210}" destId="{98BAE57E-E1A2-3644-82A1-A55814AC2248}" srcOrd="2" destOrd="0" presId="urn:microsoft.com/office/officeart/2008/layout/LinedList"/>
    <dgm:cxn modelId="{D682665B-0CA6-9347-AC8B-868AC471DB7F}" type="presParOf" srcId="{AC3D9BAC-EAFC-394F-9DAB-D236E8002210}" destId="{0C39A21D-E473-CC4F-9888-B596519E9662}" srcOrd="3" destOrd="0" presId="urn:microsoft.com/office/officeart/2008/layout/LinedList"/>
    <dgm:cxn modelId="{D79E19AF-D604-324F-B870-7F41D7EDEC39}" type="presParOf" srcId="{0C39A21D-E473-CC4F-9888-B596519E9662}" destId="{01AF68A0-9C7A-4647-B97A-1D46E7C37E59}" srcOrd="0" destOrd="0" presId="urn:microsoft.com/office/officeart/2008/layout/LinedList"/>
    <dgm:cxn modelId="{C1447AFE-BD95-F943-9D17-2D20B1E9B273}" type="presParOf" srcId="{0C39A21D-E473-CC4F-9888-B596519E9662}" destId="{46B84EE8-1D26-7741-BB8A-E1AEA762E06C}" srcOrd="1" destOrd="0" presId="urn:microsoft.com/office/officeart/2008/layout/LinedList"/>
    <dgm:cxn modelId="{60A08940-92E7-5E4A-94A3-6C915CD770C0}" type="presParOf" srcId="{AC3D9BAC-EAFC-394F-9DAB-D236E8002210}" destId="{0D6F00BC-C831-4E47-A433-647A3DD34225}" srcOrd="4" destOrd="0" presId="urn:microsoft.com/office/officeart/2008/layout/LinedList"/>
    <dgm:cxn modelId="{837F9ADE-88FA-5C4C-8393-37C752296B13}" type="presParOf" srcId="{AC3D9BAC-EAFC-394F-9DAB-D236E8002210}" destId="{71FF1890-B54C-C04B-8009-3A0142B3B880}" srcOrd="5" destOrd="0" presId="urn:microsoft.com/office/officeart/2008/layout/LinedList"/>
    <dgm:cxn modelId="{EDF3585E-755D-C842-BC11-90BEAD0F58A9}" type="presParOf" srcId="{71FF1890-B54C-C04B-8009-3A0142B3B880}" destId="{5E852CA0-F048-2B41-9DF8-11E564C91A9F}" srcOrd="0" destOrd="0" presId="urn:microsoft.com/office/officeart/2008/layout/LinedList"/>
    <dgm:cxn modelId="{0A0B8F63-4DB4-5A4B-BAD3-B3C0C2A56D39}" type="presParOf" srcId="{71FF1890-B54C-C04B-8009-3A0142B3B880}" destId="{CA7E5FD2-0229-C14B-ADDC-80747EEBC92A}" srcOrd="1" destOrd="0" presId="urn:microsoft.com/office/officeart/2008/layout/LinedList"/>
    <dgm:cxn modelId="{57F9DE56-EFA7-DA43-A7B9-FD5AC6830DB7}" type="presParOf" srcId="{AC3D9BAC-EAFC-394F-9DAB-D236E8002210}" destId="{26628312-C4FD-4A40-B5D0-9B058D9081B5}" srcOrd="6" destOrd="0" presId="urn:microsoft.com/office/officeart/2008/layout/LinedList"/>
    <dgm:cxn modelId="{A07317DD-6AFA-CA46-A38C-2F99835ACD76}" type="presParOf" srcId="{AC3D9BAC-EAFC-394F-9DAB-D236E8002210}" destId="{8653F43F-5B35-F94D-AC1C-CD99CF0A961A}" srcOrd="7" destOrd="0" presId="urn:microsoft.com/office/officeart/2008/layout/LinedList"/>
    <dgm:cxn modelId="{25B5471F-9BB6-6D44-A983-97AD178CFA9A}" type="presParOf" srcId="{8653F43F-5B35-F94D-AC1C-CD99CF0A961A}" destId="{E318BF74-6F0F-7F4C-BA94-ECC892B49CC2}" srcOrd="0" destOrd="0" presId="urn:microsoft.com/office/officeart/2008/layout/LinedList"/>
    <dgm:cxn modelId="{3BDA9ECF-4773-3349-A76D-3490E8449FEE}" type="presParOf" srcId="{8653F43F-5B35-F94D-AC1C-CD99CF0A961A}" destId="{20896646-795A-B948-B741-466FF3B5EFB8}" srcOrd="1" destOrd="0" presId="urn:microsoft.com/office/officeart/2008/layout/LinedList"/>
    <dgm:cxn modelId="{0707A747-1754-8848-9DEC-CD86D10E7127}" type="presParOf" srcId="{AC3D9BAC-EAFC-394F-9DAB-D236E8002210}" destId="{B124571C-BB63-774C-A62C-CB4BCE784B29}" srcOrd="8" destOrd="0" presId="urn:microsoft.com/office/officeart/2008/layout/LinedList"/>
    <dgm:cxn modelId="{B176FDAF-3C35-5A49-A86B-FBEF259AC82F}" type="presParOf" srcId="{AC3D9BAC-EAFC-394F-9DAB-D236E8002210}" destId="{E6AE1B9E-EC0A-134E-9C19-E6D1DD7F30B0}" srcOrd="9" destOrd="0" presId="urn:microsoft.com/office/officeart/2008/layout/LinedList"/>
    <dgm:cxn modelId="{B3A084CD-71FF-724F-9FA4-7C889D3C64FC}" type="presParOf" srcId="{E6AE1B9E-EC0A-134E-9C19-E6D1DD7F30B0}" destId="{9933EA7D-EF98-694A-B14B-91CEC10EB4CD}" srcOrd="0" destOrd="0" presId="urn:microsoft.com/office/officeart/2008/layout/LinedList"/>
    <dgm:cxn modelId="{67DB5F82-4035-6549-9672-3B6DE0099769}" type="presParOf" srcId="{E6AE1B9E-EC0A-134E-9C19-E6D1DD7F30B0}" destId="{19E56EFB-9858-D347-A427-06E76A2D2F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A5E8D-AB48-4E92-8F1A-58A2364CB8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1D30C0-73CA-4219-BED5-F766761206E3}">
      <dgm:prSet/>
      <dgm:spPr/>
      <dgm:t>
        <a:bodyPr/>
        <a:lstStyle/>
        <a:p>
          <a:r>
            <a:rPr lang="en-US" b="1"/>
            <a:t>Kernel Overview</a:t>
          </a:r>
          <a:endParaRPr lang="en-US"/>
        </a:p>
      </dgm:t>
    </dgm:pt>
    <dgm:pt modelId="{0FC5A5DB-C971-4396-B442-39B2680F78C5}" type="parTrans" cxnId="{497FC9CD-7927-4F0E-9BF3-61C5901CF3FE}">
      <dgm:prSet/>
      <dgm:spPr/>
      <dgm:t>
        <a:bodyPr/>
        <a:lstStyle/>
        <a:p>
          <a:endParaRPr lang="en-US"/>
        </a:p>
      </dgm:t>
    </dgm:pt>
    <dgm:pt modelId="{EA2E546D-D1CF-4EAA-863B-8B785F7B22BF}" type="sibTrans" cxnId="{497FC9CD-7927-4F0E-9BF3-61C5901CF3FE}">
      <dgm:prSet/>
      <dgm:spPr/>
      <dgm:t>
        <a:bodyPr/>
        <a:lstStyle/>
        <a:p>
          <a:endParaRPr lang="en-US"/>
        </a:p>
      </dgm:t>
    </dgm:pt>
    <dgm:pt modelId="{C0E17D90-4A66-41DE-A33F-8EE2F546BAD9}">
      <dgm:prSet/>
      <dgm:spPr/>
      <dgm:t>
        <a:bodyPr/>
        <a:lstStyle/>
        <a:p>
          <a:r>
            <a:rPr lang="en-US"/>
            <a:t>Hilbert Space</a:t>
          </a:r>
        </a:p>
      </dgm:t>
    </dgm:pt>
    <dgm:pt modelId="{F6CFEF5D-EC18-4A66-993E-518E8FDE8D75}" type="parTrans" cxnId="{F46091A9-6456-4172-8450-3C418166BAFC}">
      <dgm:prSet/>
      <dgm:spPr/>
      <dgm:t>
        <a:bodyPr/>
        <a:lstStyle/>
        <a:p>
          <a:endParaRPr lang="en-US"/>
        </a:p>
      </dgm:t>
    </dgm:pt>
    <dgm:pt modelId="{D7D8BA6A-C3E9-4A85-B425-43AFCAC010C8}" type="sibTrans" cxnId="{F46091A9-6456-4172-8450-3C418166BAFC}">
      <dgm:prSet/>
      <dgm:spPr/>
      <dgm:t>
        <a:bodyPr/>
        <a:lstStyle/>
        <a:p>
          <a:endParaRPr lang="en-US"/>
        </a:p>
      </dgm:t>
    </dgm:pt>
    <dgm:pt modelId="{22124908-1483-404B-9175-F506BF328A53}">
      <dgm:prSet/>
      <dgm:spPr/>
      <dgm:t>
        <a:bodyPr/>
        <a:lstStyle/>
        <a:p>
          <a:r>
            <a:rPr lang="en-US"/>
            <a:t>Positive Definite Functions</a:t>
          </a:r>
        </a:p>
      </dgm:t>
    </dgm:pt>
    <dgm:pt modelId="{58429453-DAFE-4978-B253-A58243D5045B}" type="parTrans" cxnId="{54A1089F-D016-41D7-8E76-EC5C2C7261EC}">
      <dgm:prSet/>
      <dgm:spPr/>
      <dgm:t>
        <a:bodyPr/>
        <a:lstStyle/>
        <a:p>
          <a:endParaRPr lang="en-US"/>
        </a:p>
      </dgm:t>
    </dgm:pt>
    <dgm:pt modelId="{8E9CEEC5-79FC-47D2-8C37-8DE181935D8C}" type="sibTrans" cxnId="{54A1089F-D016-41D7-8E76-EC5C2C7261EC}">
      <dgm:prSet/>
      <dgm:spPr/>
      <dgm:t>
        <a:bodyPr/>
        <a:lstStyle/>
        <a:p>
          <a:endParaRPr lang="en-US"/>
        </a:p>
      </dgm:t>
    </dgm:pt>
    <dgm:pt modelId="{238D58A8-AA17-4704-BB85-A8A2524BBCC4}">
      <dgm:prSet/>
      <dgm:spPr/>
      <dgm:t>
        <a:bodyPr/>
        <a:lstStyle/>
        <a:p>
          <a:r>
            <a:rPr lang="en-US"/>
            <a:t>RKHS: Reproducing Kernel Hilbert Space</a:t>
          </a:r>
        </a:p>
      </dgm:t>
    </dgm:pt>
    <dgm:pt modelId="{3926C146-E389-4206-A8A3-E09CA6CA4B06}" type="parTrans" cxnId="{2A4E3460-E031-4392-836E-C762737BE7A5}">
      <dgm:prSet/>
      <dgm:spPr/>
      <dgm:t>
        <a:bodyPr/>
        <a:lstStyle/>
        <a:p>
          <a:endParaRPr lang="en-US"/>
        </a:p>
      </dgm:t>
    </dgm:pt>
    <dgm:pt modelId="{9D09F71A-CE19-4D76-86ED-7651CE8CEEA2}" type="sibTrans" cxnId="{2A4E3460-E031-4392-836E-C762737BE7A5}">
      <dgm:prSet/>
      <dgm:spPr/>
      <dgm:t>
        <a:bodyPr/>
        <a:lstStyle/>
        <a:p>
          <a:endParaRPr lang="en-US"/>
        </a:p>
      </dgm:t>
    </dgm:pt>
    <dgm:pt modelId="{D78E00AC-9F86-4B4E-9132-D540B8A38B9F}">
      <dgm:prSet/>
      <dgm:spPr/>
      <dgm:t>
        <a:bodyPr/>
        <a:lstStyle/>
        <a:p>
          <a:r>
            <a:rPr lang="en-US"/>
            <a:t>Kernel Tricks &amp; Representer Theorem </a:t>
          </a:r>
        </a:p>
      </dgm:t>
    </dgm:pt>
    <dgm:pt modelId="{E6A29EBE-BC63-4D71-A305-BCF02879B3E2}" type="parTrans" cxnId="{887FAD9B-BE0D-4B1B-9E63-4268D1C49DE1}">
      <dgm:prSet/>
      <dgm:spPr/>
      <dgm:t>
        <a:bodyPr/>
        <a:lstStyle/>
        <a:p>
          <a:endParaRPr lang="en-US"/>
        </a:p>
      </dgm:t>
    </dgm:pt>
    <dgm:pt modelId="{1EDEF3C9-AC30-47D8-9027-3332CA56A7A2}" type="sibTrans" cxnId="{887FAD9B-BE0D-4B1B-9E63-4268D1C49DE1}">
      <dgm:prSet/>
      <dgm:spPr/>
      <dgm:t>
        <a:bodyPr/>
        <a:lstStyle/>
        <a:p>
          <a:endParaRPr lang="en-US"/>
        </a:p>
      </dgm:t>
    </dgm:pt>
    <dgm:pt modelId="{AC3D9BAC-EAFC-394F-9DAB-D236E8002210}" type="pres">
      <dgm:prSet presAssocID="{4F2A5E8D-AB48-4E92-8F1A-58A2364CB8E5}" presName="vert0" presStyleCnt="0">
        <dgm:presLayoutVars>
          <dgm:dir/>
          <dgm:animOne val="branch"/>
          <dgm:animLvl val="lvl"/>
        </dgm:presLayoutVars>
      </dgm:prSet>
      <dgm:spPr/>
    </dgm:pt>
    <dgm:pt modelId="{030A0C50-1B7C-2745-B39F-1A4C65D70BB0}" type="pres">
      <dgm:prSet presAssocID="{471D30C0-73CA-4219-BED5-F766761206E3}" presName="thickLine" presStyleLbl="alignNode1" presStyleIdx="0" presStyleCnt="5"/>
      <dgm:spPr/>
    </dgm:pt>
    <dgm:pt modelId="{BD391ED4-0E9B-0F4B-8226-6D78E35425C7}" type="pres">
      <dgm:prSet presAssocID="{471D30C0-73CA-4219-BED5-F766761206E3}" presName="horz1" presStyleCnt="0"/>
      <dgm:spPr/>
    </dgm:pt>
    <dgm:pt modelId="{29999CC2-86F5-1847-8CB4-66BF5C9E8FD1}" type="pres">
      <dgm:prSet presAssocID="{471D30C0-73CA-4219-BED5-F766761206E3}" presName="tx1" presStyleLbl="revTx" presStyleIdx="0" presStyleCnt="5"/>
      <dgm:spPr/>
    </dgm:pt>
    <dgm:pt modelId="{9E5188C5-2CC7-8249-A199-CBD064C7886A}" type="pres">
      <dgm:prSet presAssocID="{471D30C0-73CA-4219-BED5-F766761206E3}" presName="vert1" presStyleCnt="0"/>
      <dgm:spPr/>
    </dgm:pt>
    <dgm:pt modelId="{98BAE57E-E1A2-3644-82A1-A55814AC2248}" type="pres">
      <dgm:prSet presAssocID="{C0E17D90-4A66-41DE-A33F-8EE2F546BAD9}" presName="thickLine" presStyleLbl="alignNode1" presStyleIdx="1" presStyleCnt="5"/>
      <dgm:spPr/>
    </dgm:pt>
    <dgm:pt modelId="{0C39A21D-E473-CC4F-9888-B596519E9662}" type="pres">
      <dgm:prSet presAssocID="{C0E17D90-4A66-41DE-A33F-8EE2F546BAD9}" presName="horz1" presStyleCnt="0"/>
      <dgm:spPr/>
    </dgm:pt>
    <dgm:pt modelId="{01AF68A0-9C7A-4647-B97A-1D46E7C37E59}" type="pres">
      <dgm:prSet presAssocID="{C0E17D90-4A66-41DE-A33F-8EE2F546BAD9}" presName="tx1" presStyleLbl="revTx" presStyleIdx="1" presStyleCnt="5"/>
      <dgm:spPr/>
    </dgm:pt>
    <dgm:pt modelId="{46B84EE8-1D26-7741-BB8A-E1AEA762E06C}" type="pres">
      <dgm:prSet presAssocID="{C0E17D90-4A66-41DE-A33F-8EE2F546BAD9}" presName="vert1" presStyleCnt="0"/>
      <dgm:spPr/>
    </dgm:pt>
    <dgm:pt modelId="{0D6F00BC-C831-4E47-A433-647A3DD34225}" type="pres">
      <dgm:prSet presAssocID="{22124908-1483-404B-9175-F506BF328A53}" presName="thickLine" presStyleLbl="alignNode1" presStyleIdx="2" presStyleCnt="5"/>
      <dgm:spPr/>
    </dgm:pt>
    <dgm:pt modelId="{71FF1890-B54C-C04B-8009-3A0142B3B880}" type="pres">
      <dgm:prSet presAssocID="{22124908-1483-404B-9175-F506BF328A53}" presName="horz1" presStyleCnt="0"/>
      <dgm:spPr/>
    </dgm:pt>
    <dgm:pt modelId="{5E852CA0-F048-2B41-9DF8-11E564C91A9F}" type="pres">
      <dgm:prSet presAssocID="{22124908-1483-404B-9175-F506BF328A53}" presName="tx1" presStyleLbl="revTx" presStyleIdx="2" presStyleCnt="5"/>
      <dgm:spPr/>
    </dgm:pt>
    <dgm:pt modelId="{CA7E5FD2-0229-C14B-ADDC-80747EEBC92A}" type="pres">
      <dgm:prSet presAssocID="{22124908-1483-404B-9175-F506BF328A53}" presName="vert1" presStyleCnt="0"/>
      <dgm:spPr/>
    </dgm:pt>
    <dgm:pt modelId="{26628312-C4FD-4A40-B5D0-9B058D9081B5}" type="pres">
      <dgm:prSet presAssocID="{238D58A8-AA17-4704-BB85-A8A2524BBCC4}" presName="thickLine" presStyleLbl="alignNode1" presStyleIdx="3" presStyleCnt="5"/>
      <dgm:spPr/>
    </dgm:pt>
    <dgm:pt modelId="{8653F43F-5B35-F94D-AC1C-CD99CF0A961A}" type="pres">
      <dgm:prSet presAssocID="{238D58A8-AA17-4704-BB85-A8A2524BBCC4}" presName="horz1" presStyleCnt="0"/>
      <dgm:spPr/>
    </dgm:pt>
    <dgm:pt modelId="{E318BF74-6F0F-7F4C-BA94-ECC892B49CC2}" type="pres">
      <dgm:prSet presAssocID="{238D58A8-AA17-4704-BB85-A8A2524BBCC4}" presName="tx1" presStyleLbl="revTx" presStyleIdx="3" presStyleCnt="5"/>
      <dgm:spPr/>
    </dgm:pt>
    <dgm:pt modelId="{20896646-795A-B948-B741-466FF3B5EFB8}" type="pres">
      <dgm:prSet presAssocID="{238D58A8-AA17-4704-BB85-A8A2524BBCC4}" presName="vert1" presStyleCnt="0"/>
      <dgm:spPr/>
    </dgm:pt>
    <dgm:pt modelId="{B124571C-BB63-774C-A62C-CB4BCE784B29}" type="pres">
      <dgm:prSet presAssocID="{D78E00AC-9F86-4B4E-9132-D540B8A38B9F}" presName="thickLine" presStyleLbl="alignNode1" presStyleIdx="4" presStyleCnt="5"/>
      <dgm:spPr/>
    </dgm:pt>
    <dgm:pt modelId="{E6AE1B9E-EC0A-134E-9C19-E6D1DD7F30B0}" type="pres">
      <dgm:prSet presAssocID="{D78E00AC-9F86-4B4E-9132-D540B8A38B9F}" presName="horz1" presStyleCnt="0"/>
      <dgm:spPr/>
    </dgm:pt>
    <dgm:pt modelId="{9933EA7D-EF98-694A-B14B-91CEC10EB4CD}" type="pres">
      <dgm:prSet presAssocID="{D78E00AC-9F86-4B4E-9132-D540B8A38B9F}" presName="tx1" presStyleLbl="revTx" presStyleIdx="4" presStyleCnt="5"/>
      <dgm:spPr/>
    </dgm:pt>
    <dgm:pt modelId="{19E56EFB-9858-D347-A427-06E76A2D2F5D}" type="pres">
      <dgm:prSet presAssocID="{D78E00AC-9F86-4B4E-9132-D540B8A38B9F}" presName="vert1" presStyleCnt="0"/>
      <dgm:spPr/>
    </dgm:pt>
  </dgm:ptLst>
  <dgm:cxnLst>
    <dgm:cxn modelId="{2A4E3460-E031-4392-836E-C762737BE7A5}" srcId="{4F2A5E8D-AB48-4E92-8F1A-58A2364CB8E5}" destId="{238D58A8-AA17-4704-BB85-A8A2524BBCC4}" srcOrd="3" destOrd="0" parTransId="{3926C146-E389-4206-A8A3-E09CA6CA4B06}" sibTransId="{9D09F71A-CE19-4D76-86ED-7651CE8CEEA2}"/>
    <dgm:cxn modelId="{B6168473-50D7-9B4A-9000-BA3400FA09E6}" type="presOf" srcId="{471D30C0-73CA-4219-BED5-F766761206E3}" destId="{29999CC2-86F5-1847-8CB4-66BF5C9E8FD1}" srcOrd="0" destOrd="0" presId="urn:microsoft.com/office/officeart/2008/layout/LinedList"/>
    <dgm:cxn modelId="{E8904D8F-A663-9C49-9EBA-4288AD585E0B}" type="presOf" srcId="{C0E17D90-4A66-41DE-A33F-8EE2F546BAD9}" destId="{01AF68A0-9C7A-4647-B97A-1D46E7C37E59}" srcOrd="0" destOrd="0" presId="urn:microsoft.com/office/officeart/2008/layout/LinedList"/>
    <dgm:cxn modelId="{887FAD9B-BE0D-4B1B-9E63-4268D1C49DE1}" srcId="{4F2A5E8D-AB48-4E92-8F1A-58A2364CB8E5}" destId="{D78E00AC-9F86-4B4E-9132-D540B8A38B9F}" srcOrd="4" destOrd="0" parTransId="{E6A29EBE-BC63-4D71-A305-BCF02879B3E2}" sibTransId="{1EDEF3C9-AC30-47D8-9027-3332CA56A7A2}"/>
    <dgm:cxn modelId="{54A1089F-D016-41D7-8E76-EC5C2C7261EC}" srcId="{4F2A5E8D-AB48-4E92-8F1A-58A2364CB8E5}" destId="{22124908-1483-404B-9175-F506BF328A53}" srcOrd="2" destOrd="0" parTransId="{58429453-DAFE-4978-B253-A58243D5045B}" sibTransId="{8E9CEEC5-79FC-47D2-8C37-8DE181935D8C}"/>
    <dgm:cxn modelId="{F46091A9-6456-4172-8450-3C418166BAFC}" srcId="{4F2A5E8D-AB48-4E92-8F1A-58A2364CB8E5}" destId="{C0E17D90-4A66-41DE-A33F-8EE2F546BAD9}" srcOrd="1" destOrd="0" parTransId="{F6CFEF5D-EC18-4A66-993E-518E8FDE8D75}" sibTransId="{D7D8BA6A-C3E9-4A85-B425-43AFCAC010C8}"/>
    <dgm:cxn modelId="{7D956CAE-9BB2-DD4B-ACD0-40A218BF5155}" type="presOf" srcId="{D78E00AC-9F86-4B4E-9132-D540B8A38B9F}" destId="{9933EA7D-EF98-694A-B14B-91CEC10EB4CD}" srcOrd="0" destOrd="0" presId="urn:microsoft.com/office/officeart/2008/layout/LinedList"/>
    <dgm:cxn modelId="{D1A93AB0-6BB3-5047-8FBD-47A8D5C2C6FE}" type="presOf" srcId="{238D58A8-AA17-4704-BB85-A8A2524BBCC4}" destId="{E318BF74-6F0F-7F4C-BA94-ECC892B49CC2}" srcOrd="0" destOrd="0" presId="urn:microsoft.com/office/officeart/2008/layout/LinedList"/>
    <dgm:cxn modelId="{66C003B5-622C-2E4C-A16D-D0DEA725FFBC}" type="presOf" srcId="{22124908-1483-404B-9175-F506BF328A53}" destId="{5E852CA0-F048-2B41-9DF8-11E564C91A9F}" srcOrd="0" destOrd="0" presId="urn:microsoft.com/office/officeart/2008/layout/LinedList"/>
    <dgm:cxn modelId="{497FC9CD-7927-4F0E-9BF3-61C5901CF3FE}" srcId="{4F2A5E8D-AB48-4E92-8F1A-58A2364CB8E5}" destId="{471D30C0-73CA-4219-BED5-F766761206E3}" srcOrd="0" destOrd="0" parTransId="{0FC5A5DB-C971-4396-B442-39B2680F78C5}" sibTransId="{EA2E546D-D1CF-4EAA-863B-8B785F7B22BF}"/>
    <dgm:cxn modelId="{CDD546EA-8F20-C34A-9347-6AC3C1B031EB}" type="presOf" srcId="{4F2A5E8D-AB48-4E92-8F1A-58A2364CB8E5}" destId="{AC3D9BAC-EAFC-394F-9DAB-D236E8002210}" srcOrd="0" destOrd="0" presId="urn:microsoft.com/office/officeart/2008/layout/LinedList"/>
    <dgm:cxn modelId="{63AA73DE-B6A2-6641-8A54-C9D3E4089DB7}" type="presParOf" srcId="{AC3D9BAC-EAFC-394F-9DAB-D236E8002210}" destId="{030A0C50-1B7C-2745-B39F-1A4C65D70BB0}" srcOrd="0" destOrd="0" presId="urn:microsoft.com/office/officeart/2008/layout/LinedList"/>
    <dgm:cxn modelId="{EE7832EF-E34A-0F4C-A208-FA8B28A7C085}" type="presParOf" srcId="{AC3D9BAC-EAFC-394F-9DAB-D236E8002210}" destId="{BD391ED4-0E9B-0F4B-8226-6D78E35425C7}" srcOrd="1" destOrd="0" presId="urn:microsoft.com/office/officeart/2008/layout/LinedList"/>
    <dgm:cxn modelId="{617C8D7B-1021-C241-A3CD-E4C823722064}" type="presParOf" srcId="{BD391ED4-0E9B-0F4B-8226-6D78E35425C7}" destId="{29999CC2-86F5-1847-8CB4-66BF5C9E8FD1}" srcOrd="0" destOrd="0" presId="urn:microsoft.com/office/officeart/2008/layout/LinedList"/>
    <dgm:cxn modelId="{C7E61E48-3F2E-1145-B678-89857DA0EE5F}" type="presParOf" srcId="{BD391ED4-0E9B-0F4B-8226-6D78E35425C7}" destId="{9E5188C5-2CC7-8249-A199-CBD064C7886A}" srcOrd="1" destOrd="0" presId="urn:microsoft.com/office/officeart/2008/layout/LinedList"/>
    <dgm:cxn modelId="{EB11B7C5-7844-6649-B662-885D522D6395}" type="presParOf" srcId="{AC3D9BAC-EAFC-394F-9DAB-D236E8002210}" destId="{98BAE57E-E1A2-3644-82A1-A55814AC2248}" srcOrd="2" destOrd="0" presId="urn:microsoft.com/office/officeart/2008/layout/LinedList"/>
    <dgm:cxn modelId="{D682665B-0CA6-9347-AC8B-868AC471DB7F}" type="presParOf" srcId="{AC3D9BAC-EAFC-394F-9DAB-D236E8002210}" destId="{0C39A21D-E473-CC4F-9888-B596519E9662}" srcOrd="3" destOrd="0" presId="urn:microsoft.com/office/officeart/2008/layout/LinedList"/>
    <dgm:cxn modelId="{D79E19AF-D604-324F-B870-7F41D7EDEC39}" type="presParOf" srcId="{0C39A21D-E473-CC4F-9888-B596519E9662}" destId="{01AF68A0-9C7A-4647-B97A-1D46E7C37E59}" srcOrd="0" destOrd="0" presId="urn:microsoft.com/office/officeart/2008/layout/LinedList"/>
    <dgm:cxn modelId="{C1447AFE-BD95-F943-9D17-2D20B1E9B273}" type="presParOf" srcId="{0C39A21D-E473-CC4F-9888-B596519E9662}" destId="{46B84EE8-1D26-7741-BB8A-E1AEA762E06C}" srcOrd="1" destOrd="0" presId="urn:microsoft.com/office/officeart/2008/layout/LinedList"/>
    <dgm:cxn modelId="{60A08940-92E7-5E4A-94A3-6C915CD770C0}" type="presParOf" srcId="{AC3D9BAC-EAFC-394F-9DAB-D236E8002210}" destId="{0D6F00BC-C831-4E47-A433-647A3DD34225}" srcOrd="4" destOrd="0" presId="urn:microsoft.com/office/officeart/2008/layout/LinedList"/>
    <dgm:cxn modelId="{837F9ADE-88FA-5C4C-8393-37C752296B13}" type="presParOf" srcId="{AC3D9BAC-EAFC-394F-9DAB-D236E8002210}" destId="{71FF1890-B54C-C04B-8009-3A0142B3B880}" srcOrd="5" destOrd="0" presId="urn:microsoft.com/office/officeart/2008/layout/LinedList"/>
    <dgm:cxn modelId="{EDF3585E-755D-C842-BC11-90BEAD0F58A9}" type="presParOf" srcId="{71FF1890-B54C-C04B-8009-3A0142B3B880}" destId="{5E852CA0-F048-2B41-9DF8-11E564C91A9F}" srcOrd="0" destOrd="0" presId="urn:microsoft.com/office/officeart/2008/layout/LinedList"/>
    <dgm:cxn modelId="{0A0B8F63-4DB4-5A4B-BAD3-B3C0C2A56D39}" type="presParOf" srcId="{71FF1890-B54C-C04B-8009-3A0142B3B880}" destId="{CA7E5FD2-0229-C14B-ADDC-80747EEBC92A}" srcOrd="1" destOrd="0" presId="urn:microsoft.com/office/officeart/2008/layout/LinedList"/>
    <dgm:cxn modelId="{57F9DE56-EFA7-DA43-A7B9-FD5AC6830DB7}" type="presParOf" srcId="{AC3D9BAC-EAFC-394F-9DAB-D236E8002210}" destId="{26628312-C4FD-4A40-B5D0-9B058D9081B5}" srcOrd="6" destOrd="0" presId="urn:microsoft.com/office/officeart/2008/layout/LinedList"/>
    <dgm:cxn modelId="{A07317DD-6AFA-CA46-A38C-2F99835ACD76}" type="presParOf" srcId="{AC3D9BAC-EAFC-394F-9DAB-D236E8002210}" destId="{8653F43F-5B35-F94D-AC1C-CD99CF0A961A}" srcOrd="7" destOrd="0" presId="urn:microsoft.com/office/officeart/2008/layout/LinedList"/>
    <dgm:cxn modelId="{25B5471F-9BB6-6D44-A983-97AD178CFA9A}" type="presParOf" srcId="{8653F43F-5B35-F94D-AC1C-CD99CF0A961A}" destId="{E318BF74-6F0F-7F4C-BA94-ECC892B49CC2}" srcOrd="0" destOrd="0" presId="urn:microsoft.com/office/officeart/2008/layout/LinedList"/>
    <dgm:cxn modelId="{3BDA9ECF-4773-3349-A76D-3490E8449FEE}" type="presParOf" srcId="{8653F43F-5B35-F94D-AC1C-CD99CF0A961A}" destId="{20896646-795A-B948-B741-466FF3B5EFB8}" srcOrd="1" destOrd="0" presId="urn:microsoft.com/office/officeart/2008/layout/LinedList"/>
    <dgm:cxn modelId="{0707A747-1754-8848-9DEC-CD86D10E7127}" type="presParOf" srcId="{AC3D9BAC-EAFC-394F-9DAB-D236E8002210}" destId="{B124571C-BB63-774C-A62C-CB4BCE784B29}" srcOrd="8" destOrd="0" presId="urn:microsoft.com/office/officeart/2008/layout/LinedList"/>
    <dgm:cxn modelId="{B176FDAF-3C35-5A49-A86B-FBEF259AC82F}" type="presParOf" srcId="{AC3D9BAC-EAFC-394F-9DAB-D236E8002210}" destId="{E6AE1B9E-EC0A-134E-9C19-E6D1DD7F30B0}" srcOrd="9" destOrd="0" presId="urn:microsoft.com/office/officeart/2008/layout/LinedList"/>
    <dgm:cxn modelId="{B3A084CD-71FF-724F-9FA4-7C889D3C64FC}" type="presParOf" srcId="{E6AE1B9E-EC0A-134E-9C19-E6D1DD7F30B0}" destId="{9933EA7D-EF98-694A-B14B-91CEC10EB4CD}" srcOrd="0" destOrd="0" presId="urn:microsoft.com/office/officeart/2008/layout/LinedList"/>
    <dgm:cxn modelId="{67DB5F82-4035-6549-9672-3B6DE0099769}" type="presParOf" srcId="{E6AE1B9E-EC0A-134E-9C19-E6D1DD7F30B0}" destId="{19E56EFB-9858-D347-A427-06E76A2D2F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2A5E8D-AB48-4E92-8F1A-58A2364CB8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1D30C0-73CA-4219-BED5-F766761206E3}">
      <dgm:prSet/>
      <dgm:spPr/>
      <dgm:t>
        <a:bodyPr/>
        <a:lstStyle/>
        <a:p>
          <a:r>
            <a:rPr lang="en-US" b="1"/>
            <a:t>Kernel Overview</a:t>
          </a:r>
          <a:endParaRPr lang="en-US"/>
        </a:p>
      </dgm:t>
    </dgm:pt>
    <dgm:pt modelId="{0FC5A5DB-C971-4396-B442-39B2680F78C5}" type="parTrans" cxnId="{497FC9CD-7927-4F0E-9BF3-61C5901CF3FE}">
      <dgm:prSet/>
      <dgm:spPr/>
      <dgm:t>
        <a:bodyPr/>
        <a:lstStyle/>
        <a:p>
          <a:endParaRPr lang="en-US"/>
        </a:p>
      </dgm:t>
    </dgm:pt>
    <dgm:pt modelId="{EA2E546D-D1CF-4EAA-863B-8B785F7B22BF}" type="sibTrans" cxnId="{497FC9CD-7927-4F0E-9BF3-61C5901CF3FE}">
      <dgm:prSet/>
      <dgm:spPr/>
      <dgm:t>
        <a:bodyPr/>
        <a:lstStyle/>
        <a:p>
          <a:endParaRPr lang="en-US"/>
        </a:p>
      </dgm:t>
    </dgm:pt>
    <dgm:pt modelId="{C0E17D90-4A66-41DE-A33F-8EE2F546BAD9}">
      <dgm:prSet/>
      <dgm:spPr/>
      <dgm:t>
        <a:bodyPr/>
        <a:lstStyle/>
        <a:p>
          <a:r>
            <a:rPr lang="en-US"/>
            <a:t>Hilbert Space</a:t>
          </a:r>
        </a:p>
      </dgm:t>
    </dgm:pt>
    <dgm:pt modelId="{F6CFEF5D-EC18-4A66-993E-518E8FDE8D75}" type="parTrans" cxnId="{F46091A9-6456-4172-8450-3C418166BAFC}">
      <dgm:prSet/>
      <dgm:spPr/>
      <dgm:t>
        <a:bodyPr/>
        <a:lstStyle/>
        <a:p>
          <a:endParaRPr lang="en-US"/>
        </a:p>
      </dgm:t>
    </dgm:pt>
    <dgm:pt modelId="{D7D8BA6A-C3E9-4A85-B425-43AFCAC010C8}" type="sibTrans" cxnId="{F46091A9-6456-4172-8450-3C418166BAFC}">
      <dgm:prSet/>
      <dgm:spPr/>
      <dgm:t>
        <a:bodyPr/>
        <a:lstStyle/>
        <a:p>
          <a:endParaRPr lang="en-US"/>
        </a:p>
      </dgm:t>
    </dgm:pt>
    <dgm:pt modelId="{22124908-1483-404B-9175-F506BF328A53}">
      <dgm:prSet/>
      <dgm:spPr/>
      <dgm:t>
        <a:bodyPr/>
        <a:lstStyle/>
        <a:p>
          <a:r>
            <a:rPr lang="en-US"/>
            <a:t>Positive Definite Functions</a:t>
          </a:r>
        </a:p>
      </dgm:t>
    </dgm:pt>
    <dgm:pt modelId="{58429453-DAFE-4978-B253-A58243D5045B}" type="parTrans" cxnId="{54A1089F-D016-41D7-8E76-EC5C2C7261EC}">
      <dgm:prSet/>
      <dgm:spPr/>
      <dgm:t>
        <a:bodyPr/>
        <a:lstStyle/>
        <a:p>
          <a:endParaRPr lang="en-US"/>
        </a:p>
      </dgm:t>
    </dgm:pt>
    <dgm:pt modelId="{8E9CEEC5-79FC-47D2-8C37-8DE181935D8C}" type="sibTrans" cxnId="{54A1089F-D016-41D7-8E76-EC5C2C7261EC}">
      <dgm:prSet/>
      <dgm:spPr/>
      <dgm:t>
        <a:bodyPr/>
        <a:lstStyle/>
        <a:p>
          <a:endParaRPr lang="en-US"/>
        </a:p>
      </dgm:t>
    </dgm:pt>
    <dgm:pt modelId="{238D58A8-AA17-4704-BB85-A8A2524BBCC4}">
      <dgm:prSet/>
      <dgm:spPr/>
      <dgm:t>
        <a:bodyPr/>
        <a:lstStyle/>
        <a:p>
          <a:r>
            <a:rPr lang="en-US"/>
            <a:t>RKHS: Reproducing Kernel Hilbert Space</a:t>
          </a:r>
        </a:p>
      </dgm:t>
    </dgm:pt>
    <dgm:pt modelId="{3926C146-E389-4206-A8A3-E09CA6CA4B06}" type="parTrans" cxnId="{2A4E3460-E031-4392-836E-C762737BE7A5}">
      <dgm:prSet/>
      <dgm:spPr/>
      <dgm:t>
        <a:bodyPr/>
        <a:lstStyle/>
        <a:p>
          <a:endParaRPr lang="en-US"/>
        </a:p>
      </dgm:t>
    </dgm:pt>
    <dgm:pt modelId="{9D09F71A-CE19-4D76-86ED-7651CE8CEEA2}" type="sibTrans" cxnId="{2A4E3460-E031-4392-836E-C762737BE7A5}">
      <dgm:prSet/>
      <dgm:spPr/>
      <dgm:t>
        <a:bodyPr/>
        <a:lstStyle/>
        <a:p>
          <a:endParaRPr lang="en-US"/>
        </a:p>
      </dgm:t>
    </dgm:pt>
    <dgm:pt modelId="{D78E00AC-9F86-4B4E-9132-D540B8A38B9F}">
      <dgm:prSet/>
      <dgm:spPr/>
      <dgm:t>
        <a:bodyPr/>
        <a:lstStyle/>
        <a:p>
          <a:r>
            <a:rPr lang="en-US"/>
            <a:t>Kernel Tricks &amp; Representer Theorem </a:t>
          </a:r>
        </a:p>
      </dgm:t>
    </dgm:pt>
    <dgm:pt modelId="{E6A29EBE-BC63-4D71-A305-BCF02879B3E2}" type="parTrans" cxnId="{887FAD9B-BE0D-4B1B-9E63-4268D1C49DE1}">
      <dgm:prSet/>
      <dgm:spPr/>
      <dgm:t>
        <a:bodyPr/>
        <a:lstStyle/>
        <a:p>
          <a:endParaRPr lang="en-US"/>
        </a:p>
      </dgm:t>
    </dgm:pt>
    <dgm:pt modelId="{1EDEF3C9-AC30-47D8-9027-3332CA56A7A2}" type="sibTrans" cxnId="{887FAD9B-BE0D-4B1B-9E63-4268D1C49DE1}">
      <dgm:prSet/>
      <dgm:spPr/>
      <dgm:t>
        <a:bodyPr/>
        <a:lstStyle/>
        <a:p>
          <a:endParaRPr lang="en-US"/>
        </a:p>
      </dgm:t>
    </dgm:pt>
    <dgm:pt modelId="{AC3D9BAC-EAFC-394F-9DAB-D236E8002210}" type="pres">
      <dgm:prSet presAssocID="{4F2A5E8D-AB48-4E92-8F1A-58A2364CB8E5}" presName="vert0" presStyleCnt="0">
        <dgm:presLayoutVars>
          <dgm:dir/>
          <dgm:animOne val="branch"/>
          <dgm:animLvl val="lvl"/>
        </dgm:presLayoutVars>
      </dgm:prSet>
      <dgm:spPr/>
    </dgm:pt>
    <dgm:pt modelId="{030A0C50-1B7C-2745-B39F-1A4C65D70BB0}" type="pres">
      <dgm:prSet presAssocID="{471D30C0-73CA-4219-BED5-F766761206E3}" presName="thickLine" presStyleLbl="alignNode1" presStyleIdx="0" presStyleCnt="5"/>
      <dgm:spPr/>
    </dgm:pt>
    <dgm:pt modelId="{BD391ED4-0E9B-0F4B-8226-6D78E35425C7}" type="pres">
      <dgm:prSet presAssocID="{471D30C0-73CA-4219-BED5-F766761206E3}" presName="horz1" presStyleCnt="0"/>
      <dgm:spPr/>
    </dgm:pt>
    <dgm:pt modelId="{29999CC2-86F5-1847-8CB4-66BF5C9E8FD1}" type="pres">
      <dgm:prSet presAssocID="{471D30C0-73CA-4219-BED5-F766761206E3}" presName="tx1" presStyleLbl="revTx" presStyleIdx="0" presStyleCnt="5"/>
      <dgm:spPr/>
    </dgm:pt>
    <dgm:pt modelId="{9E5188C5-2CC7-8249-A199-CBD064C7886A}" type="pres">
      <dgm:prSet presAssocID="{471D30C0-73CA-4219-BED5-F766761206E3}" presName="vert1" presStyleCnt="0"/>
      <dgm:spPr/>
    </dgm:pt>
    <dgm:pt modelId="{98BAE57E-E1A2-3644-82A1-A55814AC2248}" type="pres">
      <dgm:prSet presAssocID="{C0E17D90-4A66-41DE-A33F-8EE2F546BAD9}" presName="thickLine" presStyleLbl="alignNode1" presStyleIdx="1" presStyleCnt="5"/>
      <dgm:spPr/>
    </dgm:pt>
    <dgm:pt modelId="{0C39A21D-E473-CC4F-9888-B596519E9662}" type="pres">
      <dgm:prSet presAssocID="{C0E17D90-4A66-41DE-A33F-8EE2F546BAD9}" presName="horz1" presStyleCnt="0"/>
      <dgm:spPr/>
    </dgm:pt>
    <dgm:pt modelId="{01AF68A0-9C7A-4647-B97A-1D46E7C37E59}" type="pres">
      <dgm:prSet presAssocID="{C0E17D90-4A66-41DE-A33F-8EE2F546BAD9}" presName="tx1" presStyleLbl="revTx" presStyleIdx="1" presStyleCnt="5"/>
      <dgm:spPr/>
    </dgm:pt>
    <dgm:pt modelId="{46B84EE8-1D26-7741-BB8A-E1AEA762E06C}" type="pres">
      <dgm:prSet presAssocID="{C0E17D90-4A66-41DE-A33F-8EE2F546BAD9}" presName="vert1" presStyleCnt="0"/>
      <dgm:spPr/>
    </dgm:pt>
    <dgm:pt modelId="{0D6F00BC-C831-4E47-A433-647A3DD34225}" type="pres">
      <dgm:prSet presAssocID="{22124908-1483-404B-9175-F506BF328A53}" presName="thickLine" presStyleLbl="alignNode1" presStyleIdx="2" presStyleCnt="5"/>
      <dgm:spPr/>
    </dgm:pt>
    <dgm:pt modelId="{71FF1890-B54C-C04B-8009-3A0142B3B880}" type="pres">
      <dgm:prSet presAssocID="{22124908-1483-404B-9175-F506BF328A53}" presName="horz1" presStyleCnt="0"/>
      <dgm:spPr/>
    </dgm:pt>
    <dgm:pt modelId="{5E852CA0-F048-2B41-9DF8-11E564C91A9F}" type="pres">
      <dgm:prSet presAssocID="{22124908-1483-404B-9175-F506BF328A53}" presName="tx1" presStyleLbl="revTx" presStyleIdx="2" presStyleCnt="5"/>
      <dgm:spPr/>
    </dgm:pt>
    <dgm:pt modelId="{CA7E5FD2-0229-C14B-ADDC-80747EEBC92A}" type="pres">
      <dgm:prSet presAssocID="{22124908-1483-404B-9175-F506BF328A53}" presName="vert1" presStyleCnt="0"/>
      <dgm:spPr/>
    </dgm:pt>
    <dgm:pt modelId="{26628312-C4FD-4A40-B5D0-9B058D9081B5}" type="pres">
      <dgm:prSet presAssocID="{238D58A8-AA17-4704-BB85-A8A2524BBCC4}" presName="thickLine" presStyleLbl="alignNode1" presStyleIdx="3" presStyleCnt="5"/>
      <dgm:spPr/>
    </dgm:pt>
    <dgm:pt modelId="{8653F43F-5B35-F94D-AC1C-CD99CF0A961A}" type="pres">
      <dgm:prSet presAssocID="{238D58A8-AA17-4704-BB85-A8A2524BBCC4}" presName="horz1" presStyleCnt="0"/>
      <dgm:spPr/>
    </dgm:pt>
    <dgm:pt modelId="{E318BF74-6F0F-7F4C-BA94-ECC892B49CC2}" type="pres">
      <dgm:prSet presAssocID="{238D58A8-AA17-4704-BB85-A8A2524BBCC4}" presName="tx1" presStyleLbl="revTx" presStyleIdx="3" presStyleCnt="5"/>
      <dgm:spPr/>
    </dgm:pt>
    <dgm:pt modelId="{20896646-795A-B948-B741-466FF3B5EFB8}" type="pres">
      <dgm:prSet presAssocID="{238D58A8-AA17-4704-BB85-A8A2524BBCC4}" presName="vert1" presStyleCnt="0"/>
      <dgm:spPr/>
    </dgm:pt>
    <dgm:pt modelId="{B124571C-BB63-774C-A62C-CB4BCE784B29}" type="pres">
      <dgm:prSet presAssocID="{D78E00AC-9F86-4B4E-9132-D540B8A38B9F}" presName="thickLine" presStyleLbl="alignNode1" presStyleIdx="4" presStyleCnt="5"/>
      <dgm:spPr/>
    </dgm:pt>
    <dgm:pt modelId="{E6AE1B9E-EC0A-134E-9C19-E6D1DD7F30B0}" type="pres">
      <dgm:prSet presAssocID="{D78E00AC-9F86-4B4E-9132-D540B8A38B9F}" presName="horz1" presStyleCnt="0"/>
      <dgm:spPr/>
    </dgm:pt>
    <dgm:pt modelId="{9933EA7D-EF98-694A-B14B-91CEC10EB4CD}" type="pres">
      <dgm:prSet presAssocID="{D78E00AC-9F86-4B4E-9132-D540B8A38B9F}" presName="tx1" presStyleLbl="revTx" presStyleIdx="4" presStyleCnt="5"/>
      <dgm:spPr/>
    </dgm:pt>
    <dgm:pt modelId="{19E56EFB-9858-D347-A427-06E76A2D2F5D}" type="pres">
      <dgm:prSet presAssocID="{D78E00AC-9F86-4B4E-9132-D540B8A38B9F}" presName="vert1" presStyleCnt="0"/>
      <dgm:spPr/>
    </dgm:pt>
  </dgm:ptLst>
  <dgm:cxnLst>
    <dgm:cxn modelId="{2A4E3460-E031-4392-836E-C762737BE7A5}" srcId="{4F2A5E8D-AB48-4E92-8F1A-58A2364CB8E5}" destId="{238D58A8-AA17-4704-BB85-A8A2524BBCC4}" srcOrd="3" destOrd="0" parTransId="{3926C146-E389-4206-A8A3-E09CA6CA4B06}" sibTransId="{9D09F71A-CE19-4D76-86ED-7651CE8CEEA2}"/>
    <dgm:cxn modelId="{B6168473-50D7-9B4A-9000-BA3400FA09E6}" type="presOf" srcId="{471D30C0-73CA-4219-BED5-F766761206E3}" destId="{29999CC2-86F5-1847-8CB4-66BF5C9E8FD1}" srcOrd="0" destOrd="0" presId="urn:microsoft.com/office/officeart/2008/layout/LinedList"/>
    <dgm:cxn modelId="{E8904D8F-A663-9C49-9EBA-4288AD585E0B}" type="presOf" srcId="{C0E17D90-4A66-41DE-A33F-8EE2F546BAD9}" destId="{01AF68A0-9C7A-4647-B97A-1D46E7C37E59}" srcOrd="0" destOrd="0" presId="urn:microsoft.com/office/officeart/2008/layout/LinedList"/>
    <dgm:cxn modelId="{887FAD9B-BE0D-4B1B-9E63-4268D1C49DE1}" srcId="{4F2A5E8D-AB48-4E92-8F1A-58A2364CB8E5}" destId="{D78E00AC-9F86-4B4E-9132-D540B8A38B9F}" srcOrd="4" destOrd="0" parTransId="{E6A29EBE-BC63-4D71-A305-BCF02879B3E2}" sibTransId="{1EDEF3C9-AC30-47D8-9027-3332CA56A7A2}"/>
    <dgm:cxn modelId="{54A1089F-D016-41D7-8E76-EC5C2C7261EC}" srcId="{4F2A5E8D-AB48-4E92-8F1A-58A2364CB8E5}" destId="{22124908-1483-404B-9175-F506BF328A53}" srcOrd="2" destOrd="0" parTransId="{58429453-DAFE-4978-B253-A58243D5045B}" sibTransId="{8E9CEEC5-79FC-47D2-8C37-8DE181935D8C}"/>
    <dgm:cxn modelId="{F46091A9-6456-4172-8450-3C418166BAFC}" srcId="{4F2A5E8D-AB48-4E92-8F1A-58A2364CB8E5}" destId="{C0E17D90-4A66-41DE-A33F-8EE2F546BAD9}" srcOrd="1" destOrd="0" parTransId="{F6CFEF5D-EC18-4A66-993E-518E8FDE8D75}" sibTransId="{D7D8BA6A-C3E9-4A85-B425-43AFCAC010C8}"/>
    <dgm:cxn modelId="{7D956CAE-9BB2-DD4B-ACD0-40A218BF5155}" type="presOf" srcId="{D78E00AC-9F86-4B4E-9132-D540B8A38B9F}" destId="{9933EA7D-EF98-694A-B14B-91CEC10EB4CD}" srcOrd="0" destOrd="0" presId="urn:microsoft.com/office/officeart/2008/layout/LinedList"/>
    <dgm:cxn modelId="{D1A93AB0-6BB3-5047-8FBD-47A8D5C2C6FE}" type="presOf" srcId="{238D58A8-AA17-4704-BB85-A8A2524BBCC4}" destId="{E318BF74-6F0F-7F4C-BA94-ECC892B49CC2}" srcOrd="0" destOrd="0" presId="urn:microsoft.com/office/officeart/2008/layout/LinedList"/>
    <dgm:cxn modelId="{66C003B5-622C-2E4C-A16D-D0DEA725FFBC}" type="presOf" srcId="{22124908-1483-404B-9175-F506BF328A53}" destId="{5E852CA0-F048-2B41-9DF8-11E564C91A9F}" srcOrd="0" destOrd="0" presId="urn:microsoft.com/office/officeart/2008/layout/LinedList"/>
    <dgm:cxn modelId="{497FC9CD-7927-4F0E-9BF3-61C5901CF3FE}" srcId="{4F2A5E8D-AB48-4E92-8F1A-58A2364CB8E5}" destId="{471D30C0-73CA-4219-BED5-F766761206E3}" srcOrd="0" destOrd="0" parTransId="{0FC5A5DB-C971-4396-B442-39B2680F78C5}" sibTransId="{EA2E546D-D1CF-4EAA-863B-8B785F7B22BF}"/>
    <dgm:cxn modelId="{CDD546EA-8F20-C34A-9347-6AC3C1B031EB}" type="presOf" srcId="{4F2A5E8D-AB48-4E92-8F1A-58A2364CB8E5}" destId="{AC3D9BAC-EAFC-394F-9DAB-D236E8002210}" srcOrd="0" destOrd="0" presId="urn:microsoft.com/office/officeart/2008/layout/LinedList"/>
    <dgm:cxn modelId="{63AA73DE-B6A2-6641-8A54-C9D3E4089DB7}" type="presParOf" srcId="{AC3D9BAC-EAFC-394F-9DAB-D236E8002210}" destId="{030A0C50-1B7C-2745-B39F-1A4C65D70BB0}" srcOrd="0" destOrd="0" presId="urn:microsoft.com/office/officeart/2008/layout/LinedList"/>
    <dgm:cxn modelId="{EE7832EF-E34A-0F4C-A208-FA8B28A7C085}" type="presParOf" srcId="{AC3D9BAC-EAFC-394F-9DAB-D236E8002210}" destId="{BD391ED4-0E9B-0F4B-8226-6D78E35425C7}" srcOrd="1" destOrd="0" presId="urn:microsoft.com/office/officeart/2008/layout/LinedList"/>
    <dgm:cxn modelId="{617C8D7B-1021-C241-A3CD-E4C823722064}" type="presParOf" srcId="{BD391ED4-0E9B-0F4B-8226-6D78E35425C7}" destId="{29999CC2-86F5-1847-8CB4-66BF5C9E8FD1}" srcOrd="0" destOrd="0" presId="urn:microsoft.com/office/officeart/2008/layout/LinedList"/>
    <dgm:cxn modelId="{C7E61E48-3F2E-1145-B678-89857DA0EE5F}" type="presParOf" srcId="{BD391ED4-0E9B-0F4B-8226-6D78E35425C7}" destId="{9E5188C5-2CC7-8249-A199-CBD064C7886A}" srcOrd="1" destOrd="0" presId="urn:microsoft.com/office/officeart/2008/layout/LinedList"/>
    <dgm:cxn modelId="{EB11B7C5-7844-6649-B662-885D522D6395}" type="presParOf" srcId="{AC3D9BAC-EAFC-394F-9DAB-D236E8002210}" destId="{98BAE57E-E1A2-3644-82A1-A55814AC2248}" srcOrd="2" destOrd="0" presId="urn:microsoft.com/office/officeart/2008/layout/LinedList"/>
    <dgm:cxn modelId="{D682665B-0CA6-9347-AC8B-868AC471DB7F}" type="presParOf" srcId="{AC3D9BAC-EAFC-394F-9DAB-D236E8002210}" destId="{0C39A21D-E473-CC4F-9888-B596519E9662}" srcOrd="3" destOrd="0" presId="urn:microsoft.com/office/officeart/2008/layout/LinedList"/>
    <dgm:cxn modelId="{D79E19AF-D604-324F-B870-7F41D7EDEC39}" type="presParOf" srcId="{0C39A21D-E473-CC4F-9888-B596519E9662}" destId="{01AF68A0-9C7A-4647-B97A-1D46E7C37E59}" srcOrd="0" destOrd="0" presId="urn:microsoft.com/office/officeart/2008/layout/LinedList"/>
    <dgm:cxn modelId="{C1447AFE-BD95-F943-9D17-2D20B1E9B273}" type="presParOf" srcId="{0C39A21D-E473-CC4F-9888-B596519E9662}" destId="{46B84EE8-1D26-7741-BB8A-E1AEA762E06C}" srcOrd="1" destOrd="0" presId="urn:microsoft.com/office/officeart/2008/layout/LinedList"/>
    <dgm:cxn modelId="{60A08940-92E7-5E4A-94A3-6C915CD770C0}" type="presParOf" srcId="{AC3D9BAC-EAFC-394F-9DAB-D236E8002210}" destId="{0D6F00BC-C831-4E47-A433-647A3DD34225}" srcOrd="4" destOrd="0" presId="urn:microsoft.com/office/officeart/2008/layout/LinedList"/>
    <dgm:cxn modelId="{837F9ADE-88FA-5C4C-8393-37C752296B13}" type="presParOf" srcId="{AC3D9BAC-EAFC-394F-9DAB-D236E8002210}" destId="{71FF1890-B54C-C04B-8009-3A0142B3B880}" srcOrd="5" destOrd="0" presId="urn:microsoft.com/office/officeart/2008/layout/LinedList"/>
    <dgm:cxn modelId="{EDF3585E-755D-C842-BC11-90BEAD0F58A9}" type="presParOf" srcId="{71FF1890-B54C-C04B-8009-3A0142B3B880}" destId="{5E852CA0-F048-2B41-9DF8-11E564C91A9F}" srcOrd="0" destOrd="0" presId="urn:microsoft.com/office/officeart/2008/layout/LinedList"/>
    <dgm:cxn modelId="{0A0B8F63-4DB4-5A4B-BAD3-B3C0C2A56D39}" type="presParOf" srcId="{71FF1890-B54C-C04B-8009-3A0142B3B880}" destId="{CA7E5FD2-0229-C14B-ADDC-80747EEBC92A}" srcOrd="1" destOrd="0" presId="urn:microsoft.com/office/officeart/2008/layout/LinedList"/>
    <dgm:cxn modelId="{57F9DE56-EFA7-DA43-A7B9-FD5AC6830DB7}" type="presParOf" srcId="{AC3D9BAC-EAFC-394F-9DAB-D236E8002210}" destId="{26628312-C4FD-4A40-B5D0-9B058D9081B5}" srcOrd="6" destOrd="0" presId="urn:microsoft.com/office/officeart/2008/layout/LinedList"/>
    <dgm:cxn modelId="{A07317DD-6AFA-CA46-A38C-2F99835ACD76}" type="presParOf" srcId="{AC3D9BAC-EAFC-394F-9DAB-D236E8002210}" destId="{8653F43F-5B35-F94D-AC1C-CD99CF0A961A}" srcOrd="7" destOrd="0" presId="urn:microsoft.com/office/officeart/2008/layout/LinedList"/>
    <dgm:cxn modelId="{25B5471F-9BB6-6D44-A983-97AD178CFA9A}" type="presParOf" srcId="{8653F43F-5B35-F94D-AC1C-CD99CF0A961A}" destId="{E318BF74-6F0F-7F4C-BA94-ECC892B49CC2}" srcOrd="0" destOrd="0" presId="urn:microsoft.com/office/officeart/2008/layout/LinedList"/>
    <dgm:cxn modelId="{3BDA9ECF-4773-3349-A76D-3490E8449FEE}" type="presParOf" srcId="{8653F43F-5B35-F94D-AC1C-CD99CF0A961A}" destId="{20896646-795A-B948-B741-466FF3B5EFB8}" srcOrd="1" destOrd="0" presId="urn:microsoft.com/office/officeart/2008/layout/LinedList"/>
    <dgm:cxn modelId="{0707A747-1754-8848-9DEC-CD86D10E7127}" type="presParOf" srcId="{AC3D9BAC-EAFC-394F-9DAB-D236E8002210}" destId="{B124571C-BB63-774C-A62C-CB4BCE784B29}" srcOrd="8" destOrd="0" presId="urn:microsoft.com/office/officeart/2008/layout/LinedList"/>
    <dgm:cxn modelId="{B176FDAF-3C35-5A49-A86B-FBEF259AC82F}" type="presParOf" srcId="{AC3D9BAC-EAFC-394F-9DAB-D236E8002210}" destId="{E6AE1B9E-EC0A-134E-9C19-E6D1DD7F30B0}" srcOrd="9" destOrd="0" presId="urn:microsoft.com/office/officeart/2008/layout/LinedList"/>
    <dgm:cxn modelId="{B3A084CD-71FF-724F-9FA4-7C889D3C64FC}" type="presParOf" srcId="{E6AE1B9E-EC0A-134E-9C19-E6D1DD7F30B0}" destId="{9933EA7D-EF98-694A-B14B-91CEC10EB4CD}" srcOrd="0" destOrd="0" presId="urn:microsoft.com/office/officeart/2008/layout/LinedList"/>
    <dgm:cxn modelId="{67DB5F82-4035-6549-9672-3B6DE0099769}" type="presParOf" srcId="{E6AE1B9E-EC0A-134E-9C19-E6D1DD7F30B0}" destId="{19E56EFB-9858-D347-A427-06E76A2D2F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2A5E8D-AB48-4E92-8F1A-58A2364CB8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1D30C0-73CA-4219-BED5-F766761206E3}">
      <dgm:prSet/>
      <dgm:spPr/>
      <dgm:t>
        <a:bodyPr/>
        <a:lstStyle/>
        <a:p>
          <a:r>
            <a:rPr lang="en-US" b="1"/>
            <a:t>Kernel Overview</a:t>
          </a:r>
          <a:endParaRPr lang="en-US"/>
        </a:p>
      </dgm:t>
    </dgm:pt>
    <dgm:pt modelId="{0FC5A5DB-C971-4396-B442-39B2680F78C5}" type="parTrans" cxnId="{497FC9CD-7927-4F0E-9BF3-61C5901CF3FE}">
      <dgm:prSet/>
      <dgm:spPr/>
      <dgm:t>
        <a:bodyPr/>
        <a:lstStyle/>
        <a:p>
          <a:endParaRPr lang="en-US"/>
        </a:p>
      </dgm:t>
    </dgm:pt>
    <dgm:pt modelId="{EA2E546D-D1CF-4EAA-863B-8B785F7B22BF}" type="sibTrans" cxnId="{497FC9CD-7927-4F0E-9BF3-61C5901CF3FE}">
      <dgm:prSet/>
      <dgm:spPr/>
      <dgm:t>
        <a:bodyPr/>
        <a:lstStyle/>
        <a:p>
          <a:endParaRPr lang="en-US"/>
        </a:p>
      </dgm:t>
    </dgm:pt>
    <dgm:pt modelId="{C0E17D90-4A66-41DE-A33F-8EE2F546BAD9}">
      <dgm:prSet/>
      <dgm:spPr/>
      <dgm:t>
        <a:bodyPr/>
        <a:lstStyle/>
        <a:p>
          <a:r>
            <a:rPr lang="en-US"/>
            <a:t>Hilbert Space</a:t>
          </a:r>
        </a:p>
      </dgm:t>
    </dgm:pt>
    <dgm:pt modelId="{F6CFEF5D-EC18-4A66-993E-518E8FDE8D75}" type="parTrans" cxnId="{F46091A9-6456-4172-8450-3C418166BAFC}">
      <dgm:prSet/>
      <dgm:spPr/>
      <dgm:t>
        <a:bodyPr/>
        <a:lstStyle/>
        <a:p>
          <a:endParaRPr lang="en-US"/>
        </a:p>
      </dgm:t>
    </dgm:pt>
    <dgm:pt modelId="{D7D8BA6A-C3E9-4A85-B425-43AFCAC010C8}" type="sibTrans" cxnId="{F46091A9-6456-4172-8450-3C418166BAFC}">
      <dgm:prSet/>
      <dgm:spPr/>
      <dgm:t>
        <a:bodyPr/>
        <a:lstStyle/>
        <a:p>
          <a:endParaRPr lang="en-US"/>
        </a:p>
      </dgm:t>
    </dgm:pt>
    <dgm:pt modelId="{22124908-1483-404B-9175-F506BF328A53}">
      <dgm:prSet/>
      <dgm:spPr/>
      <dgm:t>
        <a:bodyPr/>
        <a:lstStyle/>
        <a:p>
          <a:r>
            <a:rPr lang="en-US"/>
            <a:t>Positive Definite Functions</a:t>
          </a:r>
        </a:p>
      </dgm:t>
    </dgm:pt>
    <dgm:pt modelId="{58429453-DAFE-4978-B253-A58243D5045B}" type="parTrans" cxnId="{54A1089F-D016-41D7-8E76-EC5C2C7261EC}">
      <dgm:prSet/>
      <dgm:spPr/>
      <dgm:t>
        <a:bodyPr/>
        <a:lstStyle/>
        <a:p>
          <a:endParaRPr lang="en-US"/>
        </a:p>
      </dgm:t>
    </dgm:pt>
    <dgm:pt modelId="{8E9CEEC5-79FC-47D2-8C37-8DE181935D8C}" type="sibTrans" cxnId="{54A1089F-D016-41D7-8E76-EC5C2C7261EC}">
      <dgm:prSet/>
      <dgm:spPr/>
      <dgm:t>
        <a:bodyPr/>
        <a:lstStyle/>
        <a:p>
          <a:endParaRPr lang="en-US"/>
        </a:p>
      </dgm:t>
    </dgm:pt>
    <dgm:pt modelId="{238D58A8-AA17-4704-BB85-A8A2524BBCC4}">
      <dgm:prSet/>
      <dgm:spPr/>
      <dgm:t>
        <a:bodyPr/>
        <a:lstStyle/>
        <a:p>
          <a:r>
            <a:rPr lang="en-US"/>
            <a:t>RKHS: Reproducing Kernel Hilbert Space</a:t>
          </a:r>
        </a:p>
      </dgm:t>
    </dgm:pt>
    <dgm:pt modelId="{3926C146-E389-4206-A8A3-E09CA6CA4B06}" type="parTrans" cxnId="{2A4E3460-E031-4392-836E-C762737BE7A5}">
      <dgm:prSet/>
      <dgm:spPr/>
      <dgm:t>
        <a:bodyPr/>
        <a:lstStyle/>
        <a:p>
          <a:endParaRPr lang="en-US"/>
        </a:p>
      </dgm:t>
    </dgm:pt>
    <dgm:pt modelId="{9D09F71A-CE19-4D76-86ED-7651CE8CEEA2}" type="sibTrans" cxnId="{2A4E3460-E031-4392-836E-C762737BE7A5}">
      <dgm:prSet/>
      <dgm:spPr/>
      <dgm:t>
        <a:bodyPr/>
        <a:lstStyle/>
        <a:p>
          <a:endParaRPr lang="en-US"/>
        </a:p>
      </dgm:t>
    </dgm:pt>
    <dgm:pt modelId="{D78E00AC-9F86-4B4E-9132-D540B8A38B9F}">
      <dgm:prSet/>
      <dgm:spPr/>
      <dgm:t>
        <a:bodyPr/>
        <a:lstStyle/>
        <a:p>
          <a:r>
            <a:rPr lang="en-US"/>
            <a:t>Kernel Tricks &amp; Representer Theorem </a:t>
          </a:r>
        </a:p>
      </dgm:t>
    </dgm:pt>
    <dgm:pt modelId="{E6A29EBE-BC63-4D71-A305-BCF02879B3E2}" type="parTrans" cxnId="{887FAD9B-BE0D-4B1B-9E63-4268D1C49DE1}">
      <dgm:prSet/>
      <dgm:spPr/>
      <dgm:t>
        <a:bodyPr/>
        <a:lstStyle/>
        <a:p>
          <a:endParaRPr lang="en-US"/>
        </a:p>
      </dgm:t>
    </dgm:pt>
    <dgm:pt modelId="{1EDEF3C9-AC30-47D8-9027-3332CA56A7A2}" type="sibTrans" cxnId="{887FAD9B-BE0D-4B1B-9E63-4268D1C49DE1}">
      <dgm:prSet/>
      <dgm:spPr/>
      <dgm:t>
        <a:bodyPr/>
        <a:lstStyle/>
        <a:p>
          <a:endParaRPr lang="en-US"/>
        </a:p>
      </dgm:t>
    </dgm:pt>
    <dgm:pt modelId="{AC3D9BAC-EAFC-394F-9DAB-D236E8002210}" type="pres">
      <dgm:prSet presAssocID="{4F2A5E8D-AB48-4E92-8F1A-58A2364CB8E5}" presName="vert0" presStyleCnt="0">
        <dgm:presLayoutVars>
          <dgm:dir/>
          <dgm:animOne val="branch"/>
          <dgm:animLvl val="lvl"/>
        </dgm:presLayoutVars>
      </dgm:prSet>
      <dgm:spPr/>
    </dgm:pt>
    <dgm:pt modelId="{030A0C50-1B7C-2745-B39F-1A4C65D70BB0}" type="pres">
      <dgm:prSet presAssocID="{471D30C0-73CA-4219-BED5-F766761206E3}" presName="thickLine" presStyleLbl="alignNode1" presStyleIdx="0" presStyleCnt="5"/>
      <dgm:spPr/>
    </dgm:pt>
    <dgm:pt modelId="{BD391ED4-0E9B-0F4B-8226-6D78E35425C7}" type="pres">
      <dgm:prSet presAssocID="{471D30C0-73CA-4219-BED5-F766761206E3}" presName="horz1" presStyleCnt="0"/>
      <dgm:spPr/>
    </dgm:pt>
    <dgm:pt modelId="{29999CC2-86F5-1847-8CB4-66BF5C9E8FD1}" type="pres">
      <dgm:prSet presAssocID="{471D30C0-73CA-4219-BED5-F766761206E3}" presName="tx1" presStyleLbl="revTx" presStyleIdx="0" presStyleCnt="5"/>
      <dgm:spPr/>
    </dgm:pt>
    <dgm:pt modelId="{9E5188C5-2CC7-8249-A199-CBD064C7886A}" type="pres">
      <dgm:prSet presAssocID="{471D30C0-73CA-4219-BED5-F766761206E3}" presName="vert1" presStyleCnt="0"/>
      <dgm:spPr/>
    </dgm:pt>
    <dgm:pt modelId="{98BAE57E-E1A2-3644-82A1-A55814AC2248}" type="pres">
      <dgm:prSet presAssocID="{C0E17D90-4A66-41DE-A33F-8EE2F546BAD9}" presName="thickLine" presStyleLbl="alignNode1" presStyleIdx="1" presStyleCnt="5"/>
      <dgm:spPr/>
    </dgm:pt>
    <dgm:pt modelId="{0C39A21D-E473-CC4F-9888-B596519E9662}" type="pres">
      <dgm:prSet presAssocID="{C0E17D90-4A66-41DE-A33F-8EE2F546BAD9}" presName="horz1" presStyleCnt="0"/>
      <dgm:spPr/>
    </dgm:pt>
    <dgm:pt modelId="{01AF68A0-9C7A-4647-B97A-1D46E7C37E59}" type="pres">
      <dgm:prSet presAssocID="{C0E17D90-4A66-41DE-A33F-8EE2F546BAD9}" presName="tx1" presStyleLbl="revTx" presStyleIdx="1" presStyleCnt="5"/>
      <dgm:spPr/>
    </dgm:pt>
    <dgm:pt modelId="{46B84EE8-1D26-7741-BB8A-E1AEA762E06C}" type="pres">
      <dgm:prSet presAssocID="{C0E17D90-4A66-41DE-A33F-8EE2F546BAD9}" presName="vert1" presStyleCnt="0"/>
      <dgm:spPr/>
    </dgm:pt>
    <dgm:pt modelId="{0D6F00BC-C831-4E47-A433-647A3DD34225}" type="pres">
      <dgm:prSet presAssocID="{22124908-1483-404B-9175-F506BF328A53}" presName="thickLine" presStyleLbl="alignNode1" presStyleIdx="2" presStyleCnt="5"/>
      <dgm:spPr/>
    </dgm:pt>
    <dgm:pt modelId="{71FF1890-B54C-C04B-8009-3A0142B3B880}" type="pres">
      <dgm:prSet presAssocID="{22124908-1483-404B-9175-F506BF328A53}" presName="horz1" presStyleCnt="0"/>
      <dgm:spPr/>
    </dgm:pt>
    <dgm:pt modelId="{5E852CA0-F048-2B41-9DF8-11E564C91A9F}" type="pres">
      <dgm:prSet presAssocID="{22124908-1483-404B-9175-F506BF328A53}" presName="tx1" presStyleLbl="revTx" presStyleIdx="2" presStyleCnt="5"/>
      <dgm:spPr/>
    </dgm:pt>
    <dgm:pt modelId="{CA7E5FD2-0229-C14B-ADDC-80747EEBC92A}" type="pres">
      <dgm:prSet presAssocID="{22124908-1483-404B-9175-F506BF328A53}" presName="vert1" presStyleCnt="0"/>
      <dgm:spPr/>
    </dgm:pt>
    <dgm:pt modelId="{26628312-C4FD-4A40-B5D0-9B058D9081B5}" type="pres">
      <dgm:prSet presAssocID="{238D58A8-AA17-4704-BB85-A8A2524BBCC4}" presName="thickLine" presStyleLbl="alignNode1" presStyleIdx="3" presStyleCnt="5"/>
      <dgm:spPr/>
    </dgm:pt>
    <dgm:pt modelId="{8653F43F-5B35-F94D-AC1C-CD99CF0A961A}" type="pres">
      <dgm:prSet presAssocID="{238D58A8-AA17-4704-BB85-A8A2524BBCC4}" presName="horz1" presStyleCnt="0"/>
      <dgm:spPr/>
    </dgm:pt>
    <dgm:pt modelId="{E318BF74-6F0F-7F4C-BA94-ECC892B49CC2}" type="pres">
      <dgm:prSet presAssocID="{238D58A8-AA17-4704-BB85-A8A2524BBCC4}" presName="tx1" presStyleLbl="revTx" presStyleIdx="3" presStyleCnt="5"/>
      <dgm:spPr/>
    </dgm:pt>
    <dgm:pt modelId="{20896646-795A-B948-B741-466FF3B5EFB8}" type="pres">
      <dgm:prSet presAssocID="{238D58A8-AA17-4704-BB85-A8A2524BBCC4}" presName="vert1" presStyleCnt="0"/>
      <dgm:spPr/>
    </dgm:pt>
    <dgm:pt modelId="{B124571C-BB63-774C-A62C-CB4BCE784B29}" type="pres">
      <dgm:prSet presAssocID="{D78E00AC-9F86-4B4E-9132-D540B8A38B9F}" presName="thickLine" presStyleLbl="alignNode1" presStyleIdx="4" presStyleCnt="5"/>
      <dgm:spPr/>
    </dgm:pt>
    <dgm:pt modelId="{E6AE1B9E-EC0A-134E-9C19-E6D1DD7F30B0}" type="pres">
      <dgm:prSet presAssocID="{D78E00AC-9F86-4B4E-9132-D540B8A38B9F}" presName="horz1" presStyleCnt="0"/>
      <dgm:spPr/>
    </dgm:pt>
    <dgm:pt modelId="{9933EA7D-EF98-694A-B14B-91CEC10EB4CD}" type="pres">
      <dgm:prSet presAssocID="{D78E00AC-9F86-4B4E-9132-D540B8A38B9F}" presName="tx1" presStyleLbl="revTx" presStyleIdx="4" presStyleCnt="5"/>
      <dgm:spPr/>
    </dgm:pt>
    <dgm:pt modelId="{19E56EFB-9858-D347-A427-06E76A2D2F5D}" type="pres">
      <dgm:prSet presAssocID="{D78E00AC-9F86-4B4E-9132-D540B8A38B9F}" presName="vert1" presStyleCnt="0"/>
      <dgm:spPr/>
    </dgm:pt>
  </dgm:ptLst>
  <dgm:cxnLst>
    <dgm:cxn modelId="{2A4E3460-E031-4392-836E-C762737BE7A5}" srcId="{4F2A5E8D-AB48-4E92-8F1A-58A2364CB8E5}" destId="{238D58A8-AA17-4704-BB85-A8A2524BBCC4}" srcOrd="3" destOrd="0" parTransId="{3926C146-E389-4206-A8A3-E09CA6CA4B06}" sibTransId="{9D09F71A-CE19-4D76-86ED-7651CE8CEEA2}"/>
    <dgm:cxn modelId="{B6168473-50D7-9B4A-9000-BA3400FA09E6}" type="presOf" srcId="{471D30C0-73CA-4219-BED5-F766761206E3}" destId="{29999CC2-86F5-1847-8CB4-66BF5C9E8FD1}" srcOrd="0" destOrd="0" presId="urn:microsoft.com/office/officeart/2008/layout/LinedList"/>
    <dgm:cxn modelId="{E8904D8F-A663-9C49-9EBA-4288AD585E0B}" type="presOf" srcId="{C0E17D90-4A66-41DE-A33F-8EE2F546BAD9}" destId="{01AF68A0-9C7A-4647-B97A-1D46E7C37E59}" srcOrd="0" destOrd="0" presId="urn:microsoft.com/office/officeart/2008/layout/LinedList"/>
    <dgm:cxn modelId="{887FAD9B-BE0D-4B1B-9E63-4268D1C49DE1}" srcId="{4F2A5E8D-AB48-4E92-8F1A-58A2364CB8E5}" destId="{D78E00AC-9F86-4B4E-9132-D540B8A38B9F}" srcOrd="4" destOrd="0" parTransId="{E6A29EBE-BC63-4D71-A305-BCF02879B3E2}" sibTransId="{1EDEF3C9-AC30-47D8-9027-3332CA56A7A2}"/>
    <dgm:cxn modelId="{54A1089F-D016-41D7-8E76-EC5C2C7261EC}" srcId="{4F2A5E8D-AB48-4E92-8F1A-58A2364CB8E5}" destId="{22124908-1483-404B-9175-F506BF328A53}" srcOrd="2" destOrd="0" parTransId="{58429453-DAFE-4978-B253-A58243D5045B}" sibTransId="{8E9CEEC5-79FC-47D2-8C37-8DE181935D8C}"/>
    <dgm:cxn modelId="{F46091A9-6456-4172-8450-3C418166BAFC}" srcId="{4F2A5E8D-AB48-4E92-8F1A-58A2364CB8E5}" destId="{C0E17D90-4A66-41DE-A33F-8EE2F546BAD9}" srcOrd="1" destOrd="0" parTransId="{F6CFEF5D-EC18-4A66-993E-518E8FDE8D75}" sibTransId="{D7D8BA6A-C3E9-4A85-B425-43AFCAC010C8}"/>
    <dgm:cxn modelId="{7D956CAE-9BB2-DD4B-ACD0-40A218BF5155}" type="presOf" srcId="{D78E00AC-9F86-4B4E-9132-D540B8A38B9F}" destId="{9933EA7D-EF98-694A-B14B-91CEC10EB4CD}" srcOrd="0" destOrd="0" presId="urn:microsoft.com/office/officeart/2008/layout/LinedList"/>
    <dgm:cxn modelId="{D1A93AB0-6BB3-5047-8FBD-47A8D5C2C6FE}" type="presOf" srcId="{238D58A8-AA17-4704-BB85-A8A2524BBCC4}" destId="{E318BF74-6F0F-7F4C-BA94-ECC892B49CC2}" srcOrd="0" destOrd="0" presId="urn:microsoft.com/office/officeart/2008/layout/LinedList"/>
    <dgm:cxn modelId="{66C003B5-622C-2E4C-A16D-D0DEA725FFBC}" type="presOf" srcId="{22124908-1483-404B-9175-F506BF328A53}" destId="{5E852CA0-F048-2B41-9DF8-11E564C91A9F}" srcOrd="0" destOrd="0" presId="urn:microsoft.com/office/officeart/2008/layout/LinedList"/>
    <dgm:cxn modelId="{497FC9CD-7927-4F0E-9BF3-61C5901CF3FE}" srcId="{4F2A5E8D-AB48-4E92-8F1A-58A2364CB8E5}" destId="{471D30C0-73CA-4219-BED5-F766761206E3}" srcOrd="0" destOrd="0" parTransId="{0FC5A5DB-C971-4396-B442-39B2680F78C5}" sibTransId="{EA2E546D-D1CF-4EAA-863B-8B785F7B22BF}"/>
    <dgm:cxn modelId="{CDD546EA-8F20-C34A-9347-6AC3C1B031EB}" type="presOf" srcId="{4F2A5E8D-AB48-4E92-8F1A-58A2364CB8E5}" destId="{AC3D9BAC-EAFC-394F-9DAB-D236E8002210}" srcOrd="0" destOrd="0" presId="urn:microsoft.com/office/officeart/2008/layout/LinedList"/>
    <dgm:cxn modelId="{63AA73DE-B6A2-6641-8A54-C9D3E4089DB7}" type="presParOf" srcId="{AC3D9BAC-EAFC-394F-9DAB-D236E8002210}" destId="{030A0C50-1B7C-2745-B39F-1A4C65D70BB0}" srcOrd="0" destOrd="0" presId="urn:microsoft.com/office/officeart/2008/layout/LinedList"/>
    <dgm:cxn modelId="{EE7832EF-E34A-0F4C-A208-FA8B28A7C085}" type="presParOf" srcId="{AC3D9BAC-EAFC-394F-9DAB-D236E8002210}" destId="{BD391ED4-0E9B-0F4B-8226-6D78E35425C7}" srcOrd="1" destOrd="0" presId="urn:microsoft.com/office/officeart/2008/layout/LinedList"/>
    <dgm:cxn modelId="{617C8D7B-1021-C241-A3CD-E4C823722064}" type="presParOf" srcId="{BD391ED4-0E9B-0F4B-8226-6D78E35425C7}" destId="{29999CC2-86F5-1847-8CB4-66BF5C9E8FD1}" srcOrd="0" destOrd="0" presId="urn:microsoft.com/office/officeart/2008/layout/LinedList"/>
    <dgm:cxn modelId="{C7E61E48-3F2E-1145-B678-89857DA0EE5F}" type="presParOf" srcId="{BD391ED4-0E9B-0F4B-8226-6D78E35425C7}" destId="{9E5188C5-2CC7-8249-A199-CBD064C7886A}" srcOrd="1" destOrd="0" presId="urn:microsoft.com/office/officeart/2008/layout/LinedList"/>
    <dgm:cxn modelId="{EB11B7C5-7844-6649-B662-885D522D6395}" type="presParOf" srcId="{AC3D9BAC-EAFC-394F-9DAB-D236E8002210}" destId="{98BAE57E-E1A2-3644-82A1-A55814AC2248}" srcOrd="2" destOrd="0" presId="urn:microsoft.com/office/officeart/2008/layout/LinedList"/>
    <dgm:cxn modelId="{D682665B-0CA6-9347-AC8B-868AC471DB7F}" type="presParOf" srcId="{AC3D9BAC-EAFC-394F-9DAB-D236E8002210}" destId="{0C39A21D-E473-CC4F-9888-B596519E9662}" srcOrd="3" destOrd="0" presId="urn:microsoft.com/office/officeart/2008/layout/LinedList"/>
    <dgm:cxn modelId="{D79E19AF-D604-324F-B870-7F41D7EDEC39}" type="presParOf" srcId="{0C39A21D-E473-CC4F-9888-B596519E9662}" destId="{01AF68A0-9C7A-4647-B97A-1D46E7C37E59}" srcOrd="0" destOrd="0" presId="urn:microsoft.com/office/officeart/2008/layout/LinedList"/>
    <dgm:cxn modelId="{C1447AFE-BD95-F943-9D17-2D20B1E9B273}" type="presParOf" srcId="{0C39A21D-E473-CC4F-9888-B596519E9662}" destId="{46B84EE8-1D26-7741-BB8A-E1AEA762E06C}" srcOrd="1" destOrd="0" presId="urn:microsoft.com/office/officeart/2008/layout/LinedList"/>
    <dgm:cxn modelId="{60A08940-92E7-5E4A-94A3-6C915CD770C0}" type="presParOf" srcId="{AC3D9BAC-EAFC-394F-9DAB-D236E8002210}" destId="{0D6F00BC-C831-4E47-A433-647A3DD34225}" srcOrd="4" destOrd="0" presId="urn:microsoft.com/office/officeart/2008/layout/LinedList"/>
    <dgm:cxn modelId="{837F9ADE-88FA-5C4C-8393-37C752296B13}" type="presParOf" srcId="{AC3D9BAC-EAFC-394F-9DAB-D236E8002210}" destId="{71FF1890-B54C-C04B-8009-3A0142B3B880}" srcOrd="5" destOrd="0" presId="urn:microsoft.com/office/officeart/2008/layout/LinedList"/>
    <dgm:cxn modelId="{EDF3585E-755D-C842-BC11-90BEAD0F58A9}" type="presParOf" srcId="{71FF1890-B54C-C04B-8009-3A0142B3B880}" destId="{5E852CA0-F048-2B41-9DF8-11E564C91A9F}" srcOrd="0" destOrd="0" presId="urn:microsoft.com/office/officeart/2008/layout/LinedList"/>
    <dgm:cxn modelId="{0A0B8F63-4DB4-5A4B-BAD3-B3C0C2A56D39}" type="presParOf" srcId="{71FF1890-B54C-C04B-8009-3A0142B3B880}" destId="{CA7E5FD2-0229-C14B-ADDC-80747EEBC92A}" srcOrd="1" destOrd="0" presId="urn:microsoft.com/office/officeart/2008/layout/LinedList"/>
    <dgm:cxn modelId="{57F9DE56-EFA7-DA43-A7B9-FD5AC6830DB7}" type="presParOf" srcId="{AC3D9BAC-EAFC-394F-9DAB-D236E8002210}" destId="{26628312-C4FD-4A40-B5D0-9B058D9081B5}" srcOrd="6" destOrd="0" presId="urn:microsoft.com/office/officeart/2008/layout/LinedList"/>
    <dgm:cxn modelId="{A07317DD-6AFA-CA46-A38C-2F99835ACD76}" type="presParOf" srcId="{AC3D9BAC-EAFC-394F-9DAB-D236E8002210}" destId="{8653F43F-5B35-F94D-AC1C-CD99CF0A961A}" srcOrd="7" destOrd="0" presId="urn:microsoft.com/office/officeart/2008/layout/LinedList"/>
    <dgm:cxn modelId="{25B5471F-9BB6-6D44-A983-97AD178CFA9A}" type="presParOf" srcId="{8653F43F-5B35-F94D-AC1C-CD99CF0A961A}" destId="{E318BF74-6F0F-7F4C-BA94-ECC892B49CC2}" srcOrd="0" destOrd="0" presId="urn:microsoft.com/office/officeart/2008/layout/LinedList"/>
    <dgm:cxn modelId="{3BDA9ECF-4773-3349-A76D-3490E8449FEE}" type="presParOf" srcId="{8653F43F-5B35-F94D-AC1C-CD99CF0A961A}" destId="{20896646-795A-B948-B741-466FF3B5EFB8}" srcOrd="1" destOrd="0" presId="urn:microsoft.com/office/officeart/2008/layout/LinedList"/>
    <dgm:cxn modelId="{0707A747-1754-8848-9DEC-CD86D10E7127}" type="presParOf" srcId="{AC3D9BAC-EAFC-394F-9DAB-D236E8002210}" destId="{B124571C-BB63-774C-A62C-CB4BCE784B29}" srcOrd="8" destOrd="0" presId="urn:microsoft.com/office/officeart/2008/layout/LinedList"/>
    <dgm:cxn modelId="{B176FDAF-3C35-5A49-A86B-FBEF259AC82F}" type="presParOf" srcId="{AC3D9BAC-EAFC-394F-9DAB-D236E8002210}" destId="{E6AE1B9E-EC0A-134E-9C19-E6D1DD7F30B0}" srcOrd="9" destOrd="0" presId="urn:microsoft.com/office/officeart/2008/layout/LinedList"/>
    <dgm:cxn modelId="{B3A084CD-71FF-724F-9FA4-7C889D3C64FC}" type="presParOf" srcId="{E6AE1B9E-EC0A-134E-9C19-E6D1DD7F30B0}" destId="{9933EA7D-EF98-694A-B14B-91CEC10EB4CD}" srcOrd="0" destOrd="0" presId="urn:microsoft.com/office/officeart/2008/layout/LinedList"/>
    <dgm:cxn modelId="{67DB5F82-4035-6549-9672-3B6DE0099769}" type="presParOf" srcId="{E6AE1B9E-EC0A-134E-9C19-E6D1DD7F30B0}" destId="{19E56EFB-9858-D347-A427-06E76A2D2F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2A5E8D-AB48-4E92-8F1A-58A2364CB8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1D30C0-73CA-4219-BED5-F766761206E3}">
      <dgm:prSet/>
      <dgm:spPr/>
      <dgm:t>
        <a:bodyPr/>
        <a:lstStyle/>
        <a:p>
          <a:r>
            <a:rPr lang="en-US" b="1"/>
            <a:t>Kernel Overview</a:t>
          </a:r>
          <a:endParaRPr lang="en-US"/>
        </a:p>
      </dgm:t>
    </dgm:pt>
    <dgm:pt modelId="{0FC5A5DB-C971-4396-B442-39B2680F78C5}" type="parTrans" cxnId="{497FC9CD-7927-4F0E-9BF3-61C5901CF3FE}">
      <dgm:prSet/>
      <dgm:spPr/>
      <dgm:t>
        <a:bodyPr/>
        <a:lstStyle/>
        <a:p>
          <a:endParaRPr lang="en-US"/>
        </a:p>
      </dgm:t>
    </dgm:pt>
    <dgm:pt modelId="{EA2E546D-D1CF-4EAA-863B-8B785F7B22BF}" type="sibTrans" cxnId="{497FC9CD-7927-4F0E-9BF3-61C5901CF3FE}">
      <dgm:prSet/>
      <dgm:spPr/>
      <dgm:t>
        <a:bodyPr/>
        <a:lstStyle/>
        <a:p>
          <a:endParaRPr lang="en-US"/>
        </a:p>
      </dgm:t>
    </dgm:pt>
    <dgm:pt modelId="{C0E17D90-4A66-41DE-A33F-8EE2F546BAD9}">
      <dgm:prSet/>
      <dgm:spPr/>
      <dgm:t>
        <a:bodyPr/>
        <a:lstStyle/>
        <a:p>
          <a:r>
            <a:rPr lang="en-US"/>
            <a:t>Hilbert Space</a:t>
          </a:r>
        </a:p>
      </dgm:t>
    </dgm:pt>
    <dgm:pt modelId="{F6CFEF5D-EC18-4A66-993E-518E8FDE8D75}" type="parTrans" cxnId="{F46091A9-6456-4172-8450-3C418166BAFC}">
      <dgm:prSet/>
      <dgm:spPr/>
      <dgm:t>
        <a:bodyPr/>
        <a:lstStyle/>
        <a:p>
          <a:endParaRPr lang="en-US"/>
        </a:p>
      </dgm:t>
    </dgm:pt>
    <dgm:pt modelId="{D7D8BA6A-C3E9-4A85-B425-43AFCAC010C8}" type="sibTrans" cxnId="{F46091A9-6456-4172-8450-3C418166BAFC}">
      <dgm:prSet/>
      <dgm:spPr/>
      <dgm:t>
        <a:bodyPr/>
        <a:lstStyle/>
        <a:p>
          <a:endParaRPr lang="en-US"/>
        </a:p>
      </dgm:t>
    </dgm:pt>
    <dgm:pt modelId="{22124908-1483-404B-9175-F506BF328A53}">
      <dgm:prSet/>
      <dgm:spPr/>
      <dgm:t>
        <a:bodyPr/>
        <a:lstStyle/>
        <a:p>
          <a:r>
            <a:rPr lang="en-US"/>
            <a:t>Positive Definite Functions</a:t>
          </a:r>
        </a:p>
      </dgm:t>
    </dgm:pt>
    <dgm:pt modelId="{58429453-DAFE-4978-B253-A58243D5045B}" type="parTrans" cxnId="{54A1089F-D016-41D7-8E76-EC5C2C7261EC}">
      <dgm:prSet/>
      <dgm:spPr/>
      <dgm:t>
        <a:bodyPr/>
        <a:lstStyle/>
        <a:p>
          <a:endParaRPr lang="en-US"/>
        </a:p>
      </dgm:t>
    </dgm:pt>
    <dgm:pt modelId="{8E9CEEC5-79FC-47D2-8C37-8DE181935D8C}" type="sibTrans" cxnId="{54A1089F-D016-41D7-8E76-EC5C2C7261EC}">
      <dgm:prSet/>
      <dgm:spPr/>
      <dgm:t>
        <a:bodyPr/>
        <a:lstStyle/>
        <a:p>
          <a:endParaRPr lang="en-US"/>
        </a:p>
      </dgm:t>
    </dgm:pt>
    <dgm:pt modelId="{238D58A8-AA17-4704-BB85-A8A2524BBCC4}">
      <dgm:prSet/>
      <dgm:spPr/>
      <dgm:t>
        <a:bodyPr/>
        <a:lstStyle/>
        <a:p>
          <a:r>
            <a:rPr lang="en-US"/>
            <a:t>RKHS: Reproducing Kernel Hilbert Space</a:t>
          </a:r>
        </a:p>
      </dgm:t>
    </dgm:pt>
    <dgm:pt modelId="{3926C146-E389-4206-A8A3-E09CA6CA4B06}" type="parTrans" cxnId="{2A4E3460-E031-4392-836E-C762737BE7A5}">
      <dgm:prSet/>
      <dgm:spPr/>
      <dgm:t>
        <a:bodyPr/>
        <a:lstStyle/>
        <a:p>
          <a:endParaRPr lang="en-US"/>
        </a:p>
      </dgm:t>
    </dgm:pt>
    <dgm:pt modelId="{9D09F71A-CE19-4D76-86ED-7651CE8CEEA2}" type="sibTrans" cxnId="{2A4E3460-E031-4392-836E-C762737BE7A5}">
      <dgm:prSet/>
      <dgm:spPr/>
      <dgm:t>
        <a:bodyPr/>
        <a:lstStyle/>
        <a:p>
          <a:endParaRPr lang="en-US"/>
        </a:p>
      </dgm:t>
    </dgm:pt>
    <dgm:pt modelId="{D78E00AC-9F86-4B4E-9132-D540B8A38B9F}">
      <dgm:prSet/>
      <dgm:spPr/>
      <dgm:t>
        <a:bodyPr/>
        <a:lstStyle/>
        <a:p>
          <a:r>
            <a:rPr lang="en-US"/>
            <a:t>Kernel Tricks &amp; Representer Theorem </a:t>
          </a:r>
        </a:p>
      </dgm:t>
    </dgm:pt>
    <dgm:pt modelId="{E6A29EBE-BC63-4D71-A305-BCF02879B3E2}" type="parTrans" cxnId="{887FAD9B-BE0D-4B1B-9E63-4268D1C49DE1}">
      <dgm:prSet/>
      <dgm:spPr/>
      <dgm:t>
        <a:bodyPr/>
        <a:lstStyle/>
        <a:p>
          <a:endParaRPr lang="en-US"/>
        </a:p>
      </dgm:t>
    </dgm:pt>
    <dgm:pt modelId="{1EDEF3C9-AC30-47D8-9027-3332CA56A7A2}" type="sibTrans" cxnId="{887FAD9B-BE0D-4B1B-9E63-4268D1C49DE1}">
      <dgm:prSet/>
      <dgm:spPr/>
      <dgm:t>
        <a:bodyPr/>
        <a:lstStyle/>
        <a:p>
          <a:endParaRPr lang="en-US"/>
        </a:p>
      </dgm:t>
    </dgm:pt>
    <dgm:pt modelId="{AC3D9BAC-EAFC-394F-9DAB-D236E8002210}" type="pres">
      <dgm:prSet presAssocID="{4F2A5E8D-AB48-4E92-8F1A-58A2364CB8E5}" presName="vert0" presStyleCnt="0">
        <dgm:presLayoutVars>
          <dgm:dir/>
          <dgm:animOne val="branch"/>
          <dgm:animLvl val="lvl"/>
        </dgm:presLayoutVars>
      </dgm:prSet>
      <dgm:spPr/>
    </dgm:pt>
    <dgm:pt modelId="{030A0C50-1B7C-2745-B39F-1A4C65D70BB0}" type="pres">
      <dgm:prSet presAssocID="{471D30C0-73CA-4219-BED5-F766761206E3}" presName="thickLine" presStyleLbl="alignNode1" presStyleIdx="0" presStyleCnt="5"/>
      <dgm:spPr/>
    </dgm:pt>
    <dgm:pt modelId="{BD391ED4-0E9B-0F4B-8226-6D78E35425C7}" type="pres">
      <dgm:prSet presAssocID="{471D30C0-73CA-4219-BED5-F766761206E3}" presName="horz1" presStyleCnt="0"/>
      <dgm:spPr/>
    </dgm:pt>
    <dgm:pt modelId="{29999CC2-86F5-1847-8CB4-66BF5C9E8FD1}" type="pres">
      <dgm:prSet presAssocID="{471D30C0-73CA-4219-BED5-F766761206E3}" presName="tx1" presStyleLbl="revTx" presStyleIdx="0" presStyleCnt="5"/>
      <dgm:spPr/>
    </dgm:pt>
    <dgm:pt modelId="{9E5188C5-2CC7-8249-A199-CBD064C7886A}" type="pres">
      <dgm:prSet presAssocID="{471D30C0-73CA-4219-BED5-F766761206E3}" presName="vert1" presStyleCnt="0"/>
      <dgm:spPr/>
    </dgm:pt>
    <dgm:pt modelId="{98BAE57E-E1A2-3644-82A1-A55814AC2248}" type="pres">
      <dgm:prSet presAssocID="{C0E17D90-4A66-41DE-A33F-8EE2F546BAD9}" presName="thickLine" presStyleLbl="alignNode1" presStyleIdx="1" presStyleCnt="5"/>
      <dgm:spPr/>
    </dgm:pt>
    <dgm:pt modelId="{0C39A21D-E473-CC4F-9888-B596519E9662}" type="pres">
      <dgm:prSet presAssocID="{C0E17D90-4A66-41DE-A33F-8EE2F546BAD9}" presName="horz1" presStyleCnt="0"/>
      <dgm:spPr/>
    </dgm:pt>
    <dgm:pt modelId="{01AF68A0-9C7A-4647-B97A-1D46E7C37E59}" type="pres">
      <dgm:prSet presAssocID="{C0E17D90-4A66-41DE-A33F-8EE2F546BAD9}" presName="tx1" presStyleLbl="revTx" presStyleIdx="1" presStyleCnt="5"/>
      <dgm:spPr/>
    </dgm:pt>
    <dgm:pt modelId="{46B84EE8-1D26-7741-BB8A-E1AEA762E06C}" type="pres">
      <dgm:prSet presAssocID="{C0E17D90-4A66-41DE-A33F-8EE2F546BAD9}" presName="vert1" presStyleCnt="0"/>
      <dgm:spPr/>
    </dgm:pt>
    <dgm:pt modelId="{0D6F00BC-C831-4E47-A433-647A3DD34225}" type="pres">
      <dgm:prSet presAssocID="{22124908-1483-404B-9175-F506BF328A53}" presName="thickLine" presStyleLbl="alignNode1" presStyleIdx="2" presStyleCnt="5"/>
      <dgm:spPr/>
    </dgm:pt>
    <dgm:pt modelId="{71FF1890-B54C-C04B-8009-3A0142B3B880}" type="pres">
      <dgm:prSet presAssocID="{22124908-1483-404B-9175-F506BF328A53}" presName="horz1" presStyleCnt="0"/>
      <dgm:spPr/>
    </dgm:pt>
    <dgm:pt modelId="{5E852CA0-F048-2B41-9DF8-11E564C91A9F}" type="pres">
      <dgm:prSet presAssocID="{22124908-1483-404B-9175-F506BF328A53}" presName="tx1" presStyleLbl="revTx" presStyleIdx="2" presStyleCnt="5"/>
      <dgm:spPr/>
    </dgm:pt>
    <dgm:pt modelId="{CA7E5FD2-0229-C14B-ADDC-80747EEBC92A}" type="pres">
      <dgm:prSet presAssocID="{22124908-1483-404B-9175-F506BF328A53}" presName="vert1" presStyleCnt="0"/>
      <dgm:spPr/>
    </dgm:pt>
    <dgm:pt modelId="{26628312-C4FD-4A40-B5D0-9B058D9081B5}" type="pres">
      <dgm:prSet presAssocID="{238D58A8-AA17-4704-BB85-A8A2524BBCC4}" presName="thickLine" presStyleLbl="alignNode1" presStyleIdx="3" presStyleCnt="5"/>
      <dgm:spPr/>
    </dgm:pt>
    <dgm:pt modelId="{8653F43F-5B35-F94D-AC1C-CD99CF0A961A}" type="pres">
      <dgm:prSet presAssocID="{238D58A8-AA17-4704-BB85-A8A2524BBCC4}" presName="horz1" presStyleCnt="0"/>
      <dgm:spPr/>
    </dgm:pt>
    <dgm:pt modelId="{E318BF74-6F0F-7F4C-BA94-ECC892B49CC2}" type="pres">
      <dgm:prSet presAssocID="{238D58A8-AA17-4704-BB85-A8A2524BBCC4}" presName="tx1" presStyleLbl="revTx" presStyleIdx="3" presStyleCnt="5"/>
      <dgm:spPr/>
    </dgm:pt>
    <dgm:pt modelId="{20896646-795A-B948-B741-466FF3B5EFB8}" type="pres">
      <dgm:prSet presAssocID="{238D58A8-AA17-4704-BB85-A8A2524BBCC4}" presName="vert1" presStyleCnt="0"/>
      <dgm:spPr/>
    </dgm:pt>
    <dgm:pt modelId="{B124571C-BB63-774C-A62C-CB4BCE784B29}" type="pres">
      <dgm:prSet presAssocID="{D78E00AC-9F86-4B4E-9132-D540B8A38B9F}" presName="thickLine" presStyleLbl="alignNode1" presStyleIdx="4" presStyleCnt="5"/>
      <dgm:spPr/>
    </dgm:pt>
    <dgm:pt modelId="{E6AE1B9E-EC0A-134E-9C19-E6D1DD7F30B0}" type="pres">
      <dgm:prSet presAssocID="{D78E00AC-9F86-4B4E-9132-D540B8A38B9F}" presName="horz1" presStyleCnt="0"/>
      <dgm:spPr/>
    </dgm:pt>
    <dgm:pt modelId="{9933EA7D-EF98-694A-B14B-91CEC10EB4CD}" type="pres">
      <dgm:prSet presAssocID="{D78E00AC-9F86-4B4E-9132-D540B8A38B9F}" presName="tx1" presStyleLbl="revTx" presStyleIdx="4" presStyleCnt="5"/>
      <dgm:spPr/>
    </dgm:pt>
    <dgm:pt modelId="{19E56EFB-9858-D347-A427-06E76A2D2F5D}" type="pres">
      <dgm:prSet presAssocID="{D78E00AC-9F86-4B4E-9132-D540B8A38B9F}" presName="vert1" presStyleCnt="0"/>
      <dgm:spPr/>
    </dgm:pt>
  </dgm:ptLst>
  <dgm:cxnLst>
    <dgm:cxn modelId="{2A4E3460-E031-4392-836E-C762737BE7A5}" srcId="{4F2A5E8D-AB48-4E92-8F1A-58A2364CB8E5}" destId="{238D58A8-AA17-4704-BB85-A8A2524BBCC4}" srcOrd="3" destOrd="0" parTransId="{3926C146-E389-4206-A8A3-E09CA6CA4B06}" sibTransId="{9D09F71A-CE19-4D76-86ED-7651CE8CEEA2}"/>
    <dgm:cxn modelId="{B6168473-50D7-9B4A-9000-BA3400FA09E6}" type="presOf" srcId="{471D30C0-73CA-4219-BED5-F766761206E3}" destId="{29999CC2-86F5-1847-8CB4-66BF5C9E8FD1}" srcOrd="0" destOrd="0" presId="urn:microsoft.com/office/officeart/2008/layout/LinedList"/>
    <dgm:cxn modelId="{E8904D8F-A663-9C49-9EBA-4288AD585E0B}" type="presOf" srcId="{C0E17D90-4A66-41DE-A33F-8EE2F546BAD9}" destId="{01AF68A0-9C7A-4647-B97A-1D46E7C37E59}" srcOrd="0" destOrd="0" presId="urn:microsoft.com/office/officeart/2008/layout/LinedList"/>
    <dgm:cxn modelId="{887FAD9B-BE0D-4B1B-9E63-4268D1C49DE1}" srcId="{4F2A5E8D-AB48-4E92-8F1A-58A2364CB8E5}" destId="{D78E00AC-9F86-4B4E-9132-D540B8A38B9F}" srcOrd="4" destOrd="0" parTransId="{E6A29EBE-BC63-4D71-A305-BCF02879B3E2}" sibTransId="{1EDEF3C9-AC30-47D8-9027-3332CA56A7A2}"/>
    <dgm:cxn modelId="{54A1089F-D016-41D7-8E76-EC5C2C7261EC}" srcId="{4F2A5E8D-AB48-4E92-8F1A-58A2364CB8E5}" destId="{22124908-1483-404B-9175-F506BF328A53}" srcOrd="2" destOrd="0" parTransId="{58429453-DAFE-4978-B253-A58243D5045B}" sibTransId="{8E9CEEC5-79FC-47D2-8C37-8DE181935D8C}"/>
    <dgm:cxn modelId="{F46091A9-6456-4172-8450-3C418166BAFC}" srcId="{4F2A5E8D-AB48-4E92-8F1A-58A2364CB8E5}" destId="{C0E17D90-4A66-41DE-A33F-8EE2F546BAD9}" srcOrd="1" destOrd="0" parTransId="{F6CFEF5D-EC18-4A66-993E-518E8FDE8D75}" sibTransId="{D7D8BA6A-C3E9-4A85-B425-43AFCAC010C8}"/>
    <dgm:cxn modelId="{7D956CAE-9BB2-DD4B-ACD0-40A218BF5155}" type="presOf" srcId="{D78E00AC-9F86-4B4E-9132-D540B8A38B9F}" destId="{9933EA7D-EF98-694A-B14B-91CEC10EB4CD}" srcOrd="0" destOrd="0" presId="urn:microsoft.com/office/officeart/2008/layout/LinedList"/>
    <dgm:cxn modelId="{D1A93AB0-6BB3-5047-8FBD-47A8D5C2C6FE}" type="presOf" srcId="{238D58A8-AA17-4704-BB85-A8A2524BBCC4}" destId="{E318BF74-6F0F-7F4C-BA94-ECC892B49CC2}" srcOrd="0" destOrd="0" presId="urn:microsoft.com/office/officeart/2008/layout/LinedList"/>
    <dgm:cxn modelId="{66C003B5-622C-2E4C-A16D-D0DEA725FFBC}" type="presOf" srcId="{22124908-1483-404B-9175-F506BF328A53}" destId="{5E852CA0-F048-2B41-9DF8-11E564C91A9F}" srcOrd="0" destOrd="0" presId="urn:microsoft.com/office/officeart/2008/layout/LinedList"/>
    <dgm:cxn modelId="{497FC9CD-7927-4F0E-9BF3-61C5901CF3FE}" srcId="{4F2A5E8D-AB48-4E92-8F1A-58A2364CB8E5}" destId="{471D30C0-73CA-4219-BED5-F766761206E3}" srcOrd="0" destOrd="0" parTransId="{0FC5A5DB-C971-4396-B442-39B2680F78C5}" sibTransId="{EA2E546D-D1CF-4EAA-863B-8B785F7B22BF}"/>
    <dgm:cxn modelId="{CDD546EA-8F20-C34A-9347-6AC3C1B031EB}" type="presOf" srcId="{4F2A5E8D-AB48-4E92-8F1A-58A2364CB8E5}" destId="{AC3D9BAC-EAFC-394F-9DAB-D236E8002210}" srcOrd="0" destOrd="0" presId="urn:microsoft.com/office/officeart/2008/layout/LinedList"/>
    <dgm:cxn modelId="{63AA73DE-B6A2-6641-8A54-C9D3E4089DB7}" type="presParOf" srcId="{AC3D9BAC-EAFC-394F-9DAB-D236E8002210}" destId="{030A0C50-1B7C-2745-B39F-1A4C65D70BB0}" srcOrd="0" destOrd="0" presId="urn:microsoft.com/office/officeart/2008/layout/LinedList"/>
    <dgm:cxn modelId="{EE7832EF-E34A-0F4C-A208-FA8B28A7C085}" type="presParOf" srcId="{AC3D9BAC-EAFC-394F-9DAB-D236E8002210}" destId="{BD391ED4-0E9B-0F4B-8226-6D78E35425C7}" srcOrd="1" destOrd="0" presId="urn:microsoft.com/office/officeart/2008/layout/LinedList"/>
    <dgm:cxn modelId="{617C8D7B-1021-C241-A3CD-E4C823722064}" type="presParOf" srcId="{BD391ED4-0E9B-0F4B-8226-6D78E35425C7}" destId="{29999CC2-86F5-1847-8CB4-66BF5C9E8FD1}" srcOrd="0" destOrd="0" presId="urn:microsoft.com/office/officeart/2008/layout/LinedList"/>
    <dgm:cxn modelId="{C7E61E48-3F2E-1145-B678-89857DA0EE5F}" type="presParOf" srcId="{BD391ED4-0E9B-0F4B-8226-6D78E35425C7}" destId="{9E5188C5-2CC7-8249-A199-CBD064C7886A}" srcOrd="1" destOrd="0" presId="urn:microsoft.com/office/officeart/2008/layout/LinedList"/>
    <dgm:cxn modelId="{EB11B7C5-7844-6649-B662-885D522D6395}" type="presParOf" srcId="{AC3D9BAC-EAFC-394F-9DAB-D236E8002210}" destId="{98BAE57E-E1A2-3644-82A1-A55814AC2248}" srcOrd="2" destOrd="0" presId="urn:microsoft.com/office/officeart/2008/layout/LinedList"/>
    <dgm:cxn modelId="{D682665B-0CA6-9347-AC8B-868AC471DB7F}" type="presParOf" srcId="{AC3D9BAC-EAFC-394F-9DAB-D236E8002210}" destId="{0C39A21D-E473-CC4F-9888-B596519E9662}" srcOrd="3" destOrd="0" presId="urn:microsoft.com/office/officeart/2008/layout/LinedList"/>
    <dgm:cxn modelId="{D79E19AF-D604-324F-B870-7F41D7EDEC39}" type="presParOf" srcId="{0C39A21D-E473-CC4F-9888-B596519E9662}" destId="{01AF68A0-9C7A-4647-B97A-1D46E7C37E59}" srcOrd="0" destOrd="0" presId="urn:microsoft.com/office/officeart/2008/layout/LinedList"/>
    <dgm:cxn modelId="{C1447AFE-BD95-F943-9D17-2D20B1E9B273}" type="presParOf" srcId="{0C39A21D-E473-CC4F-9888-B596519E9662}" destId="{46B84EE8-1D26-7741-BB8A-E1AEA762E06C}" srcOrd="1" destOrd="0" presId="urn:microsoft.com/office/officeart/2008/layout/LinedList"/>
    <dgm:cxn modelId="{60A08940-92E7-5E4A-94A3-6C915CD770C0}" type="presParOf" srcId="{AC3D9BAC-EAFC-394F-9DAB-D236E8002210}" destId="{0D6F00BC-C831-4E47-A433-647A3DD34225}" srcOrd="4" destOrd="0" presId="urn:microsoft.com/office/officeart/2008/layout/LinedList"/>
    <dgm:cxn modelId="{837F9ADE-88FA-5C4C-8393-37C752296B13}" type="presParOf" srcId="{AC3D9BAC-EAFC-394F-9DAB-D236E8002210}" destId="{71FF1890-B54C-C04B-8009-3A0142B3B880}" srcOrd="5" destOrd="0" presId="urn:microsoft.com/office/officeart/2008/layout/LinedList"/>
    <dgm:cxn modelId="{EDF3585E-755D-C842-BC11-90BEAD0F58A9}" type="presParOf" srcId="{71FF1890-B54C-C04B-8009-3A0142B3B880}" destId="{5E852CA0-F048-2B41-9DF8-11E564C91A9F}" srcOrd="0" destOrd="0" presId="urn:microsoft.com/office/officeart/2008/layout/LinedList"/>
    <dgm:cxn modelId="{0A0B8F63-4DB4-5A4B-BAD3-B3C0C2A56D39}" type="presParOf" srcId="{71FF1890-B54C-C04B-8009-3A0142B3B880}" destId="{CA7E5FD2-0229-C14B-ADDC-80747EEBC92A}" srcOrd="1" destOrd="0" presId="urn:microsoft.com/office/officeart/2008/layout/LinedList"/>
    <dgm:cxn modelId="{57F9DE56-EFA7-DA43-A7B9-FD5AC6830DB7}" type="presParOf" srcId="{AC3D9BAC-EAFC-394F-9DAB-D236E8002210}" destId="{26628312-C4FD-4A40-B5D0-9B058D9081B5}" srcOrd="6" destOrd="0" presId="urn:microsoft.com/office/officeart/2008/layout/LinedList"/>
    <dgm:cxn modelId="{A07317DD-6AFA-CA46-A38C-2F99835ACD76}" type="presParOf" srcId="{AC3D9BAC-EAFC-394F-9DAB-D236E8002210}" destId="{8653F43F-5B35-F94D-AC1C-CD99CF0A961A}" srcOrd="7" destOrd="0" presId="urn:microsoft.com/office/officeart/2008/layout/LinedList"/>
    <dgm:cxn modelId="{25B5471F-9BB6-6D44-A983-97AD178CFA9A}" type="presParOf" srcId="{8653F43F-5B35-F94D-AC1C-CD99CF0A961A}" destId="{E318BF74-6F0F-7F4C-BA94-ECC892B49CC2}" srcOrd="0" destOrd="0" presId="urn:microsoft.com/office/officeart/2008/layout/LinedList"/>
    <dgm:cxn modelId="{3BDA9ECF-4773-3349-A76D-3490E8449FEE}" type="presParOf" srcId="{8653F43F-5B35-F94D-AC1C-CD99CF0A961A}" destId="{20896646-795A-B948-B741-466FF3B5EFB8}" srcOrd="1" destOrd="0" presId="urn:microsoft.com/office/officeart/2008/layout/LinedList"/>
    <dgm:cxn modelId="{0707A747-1754-8848-9DEC-CD86D10E7127}" type="presParOf" srcId="{AC3D9BAC-EAFC-394F-9DAB-D236E8002210}" destId="{B124571C-BB63-774C-A62C-CB4BCE784B29}" srcOrd="8" destOrd="0" presId="urn:microsoft.com/office/officeart/2008/layout/LinedList"/>
    <dgm:cxn modelId="{B176FDAF-3C35-5A49-A86B-FBEF259AC82F}" type="presParOf" srcId="{AC3D9BAC-EAFC-394F-9DAB-D236E8002210}" destId="{E6AE1B9E-EC0A-134E-9C19-E6D1DD7F30B0}" srcOrd="9" destOrd="0" presId="urn:microsoft.com/office/officeart/2008/layout/LinedList"/>
    <dgm:cxn modelId="{B3A084CD-71FF-724F-9FA4-7C889D3C64FC}" type="presParOf" srcId="{E6AE1B9E-EC0A-134E-9C19-E6D1DD7F30B0}" destId="{9933EA7D-EF98-694A-B14B-91CEC10EB4CD}" srcOrd="0" destOrd="0" presId="urn:microsoft.com/office/officeart/2008/layout/LinedList"/>
    <dgm:cxn modelId="{67DB5F82-4035-6549-9672-3B6DE0099769}" type="presParOf" srcId="{E6AE1B9E-EC0A-134E-9C19-E6D1DD7F30B0}" destId="{19E56EFB-9858-D347-A427-06E76A2D2F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A0C50-1B7C-2745-B39F-1A4C65D70BB0}">
      <dsp:nvSpPr>
        <dsp:cNvPr id="0" name=""/>
        <dsp:cNvSpPr/>
      </dsp:nvSpPr>
      <dsp:spPr>
        <a:xfrm>
          <a:off x="0" y="551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99CC2-86F5-1847-8CB4-66BF5C9E8FD1}">
      <dsp:nvSpPr>
        <dsp:cNvPr id="0" name=""/>
        <dsp:cNvSpPr/>
      </dsp:nvSpPr>
      <dsp:spPr>
        <a:xfrm>
          <a:off x="0" y="551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Kernel Overview</a:t>
          </a:r>
          <a:endParaRPr lang="en-US" sz="3000" kern="1200"/>
        </a:p>
      </dsp:txBody>
      <dsp:txXfrm>
        <a:off x="0" y="551"/>
        <a:ext cx="6478512" cy="903051"/>
      </dsp:txXfrm>
    </dsp:sp>
    <dsp:sp modelId="{98BAE57E-E1A2-3644-82A1-A55814AC2248}">
      <dsp:nvSpPr>
        <dsp:cNvPr id="0" name=""/>
        <dsp:cNvSpPr/>
      </dsp:nvSpPr>
      <dsp:spPr>
        <a:xfrm>
          <a:off x="0" y="903602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68A0-9C7A-4647-B97A-1D46E7C37E59}">
      <dsp:nvSpPr>
        <dsp:cNvPr id="0" name=""/>
        <dsp:cNvSpPr/>
      </dsp:nvSpPr>
      <dsp:spPr>
        <a:xfrm>
          <a:off x="0" y="903602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Hilbert Space</a:t>
          </a:r>
        </a:p>
      </dsp:txBody>
      <dsp:txXfrm>
        <a:off x="0" y="903602"/>
        <a:ext cx="6478512" cy="903051"/>
      </dsp:txXfrm>
    </dsp:sp>
    <dsp:sp modelId="{0D6F00BC-C831-4E47-A433-647A3DD34225}">
      <dsp:nvSpPr>
        <dsp:cNvPr id="0" name=""/>
        <dsp:cNvSpPr/>
      </dsp:nvSpPr>
      <dsp:spPr>
        <a:xfrm>
          <a:off x="0" y="1806654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52CA0-F048-2B41-9DF8-11E564C91A9F}">
      <dsp:nvSpPr>
        <dsp:cNvPr id="0" name=""/>
        <dsp:cNvSpPr/>
      </dsp:nvSpPr>
      <dsp:spPr>
        <a:xfrm>
          <a:off x="0" y="1806654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Positive Definite Functions</a:t>
          </a:r>
        </a:p>
      </dsp:txBody>
      <dsp:txXfrm>
        <a:off x="0" y="1806654"/>
        <a:ext cx="6478512" cy="903051"/>
      </dsp:txXfrm>
    </dsp:sp>
    <dsp:sp modelId="{26628312-C4FD-4A40-B5D0-9B058D9081B5}">
      <dsp:nvSpPr>
        <dsp:cNvPr id="0" name=""/>
        <dsp:cNvSpPr/>
      </dsp:nvSpPr>
      <dsp:spPr>
        <a:xfrm>
          <a:off x="0" y="2709706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F74-6F0F-7F4C-BA94-ECC892B49CC2}">
      <dsp:nvSpPr>
        <dsp:cNvPr id="0" name=""/>
        <dsp:cNvSpPr/>
      </dsp:nvSpPr>
      <dsp:spPr>
        <a:xfrm>
          <a:off x="0" y="2709706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RKHS: Reproducing Kernel Hilbert Space</a:t>
          </a:r>
        </a:p>
      </dsp:txBody>
      <dsp:txXfrm>
        <a:off x="0" y="2709706"/>
        <a:ext cx="6478512" cy="903051"/>
      </dsp:txXfrm>
    </dsp:sp>
    <dsp:sp modelId="{B124571C-BB63-774C-A62C-CB4BCE784B29}">
      <dsp:nvSpPr>
        <dsp:cNvPr id="0" name=""/>
        <dsp:cNvSpPr/>
      </dsp:nvSpPr>
      <dsp:spPr>
        <a:xfrm>
          <a:off x="0" y="3612758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EA7D-EF98-694A-B14B-91CEC10EB4CD}">
      <dsp:nvSpPr>
        <dsp:cNvPr id="0" name=""/>
        <dsp:cNvSpPr/>
      </dsp:nvSpPr>
      <dsp:spPr>
        <a:xfrm>
          <a:off x="0" y="3612758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Kernel Tricks &amp; Representer Theorem </a:t>
          </a:r>
        </a:p>
      </dsp:txBody>
      <dsp:txXfrm>
        <a:off x="0" y="3612758"/>
        <a:ext cx="6478512" cy="903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A0C50-1B7C-2745-B39F-1A4C65D70BB0}">
      <dsp:nvSpPr>
        <dsp:cNvPr id="0" name=""/>
        <dsp:cNvSpPr/>
      </dsp:nvSpPr>
      <dsp:spPr>
        <a:xfrm>
          <a:off x="0" y="551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99CC2-86F5-1847-8CB4-66BF5C9E8FD1}">
      <dsp:nvSpPr>
        <dsp:cNvPr id="0" name=""/>
        <dsp:cNvSpPr/>
      </dsp:nvSpPr>
      <dsp:spPr>
        <a:xfrm>
          <a:off x="0" y="551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Kernel Overview</a:t>
          </a:r>
          <a:endParaRPr lang="en-US" sz="3000" kern="1200"/>
        </a:p>
      </dsp:txBody>
      <dsp:txXfrm>
        <a:off x="0" y="551"/>
        <a:ext cx="6478512" cy="903051"/>
      </dsp:txXfrm>
    </dsp:sp>
    <dsp:sp modelId="{98BAE57E-E1A2-3644-82A1-A55814AC2248}">
      <dsp:nvSpPr>
        <dsp:cNvPr id="0" name=""/>
        <dsp:cNvSpPr/>
      </dsp:nvSpPr>
      <dsp:spPr>
        <a:xfrm>
          <a:off x="0" y="903602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68A0-9C7A-4647-B97A-1D46E7C37E59}">
      <dsp:nvSpPr>
        <dsp:cNvPr id="0" name=""/>
        <dsp:cNvSpPr/>
      </dsp:nvSpPr>
      <dsp:spPr>
        <a:xfrm>
          <a:off x="0" y="903602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Hilbert Space</a:t>
          </a:r>
        </a:p>
      </dsp:txBody>
      <dsp:txXfrm>
        <a:off x="0" y="903602"/>
        <a:ext cx="6478512" cy="903051"/>
      </dsp:txXfrm>
    </dsp:sp>
    <dsp:sp modelId="{0D6F00BC-C831-4E47-A433-647A3DD34225}">
      <dsp:nvSpPr>
        <dsp:cNvPr id="0" name=""/>
        <dsp:cNvSpPr/>
      </dsp:nvSpPr>
      <dsp:spPr>
        <a:xfrm>
          <a:off x="0" y="1806654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52CA0-F048-2B41-9DF8-11E564C91A9F}">
      <dsp:nvSpPr>
        <dsp:cNvPr id="0" name=""/>
        <dsp:cNvSpPr/>
      </dsp:nvSpPr>
      <dsp:spPr>
        <a:xfrm>
          <a:off x="0" y="1806654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Positive Definite Functions</a:t>
          </a:r>
        </a:p>
      </dsp:txBody>
      <dsp:txXfrm>
        <a:off x="0" y="1806654"/>
        <a:ext cx="6478512" cy="903051"/>
      </dsp:txXfrm>
    </dsp:sp>
    <dsp:sp modelId="{26628312-C4FD-4A40-B5D0-9B058D9081B5}">
      <dsp:nvSpPr>
        <dsp:cNvPr id="0" name=""/>
        <dsp:cNvSpPr/>
      </dsp:nvSpPr>
      <dsp:spPr>
        <a:xfrm>
          <a:off x="0" y="2709706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F74-6F0F-7F4C-BA94-ECC892B49CC2}">
      <dsp:nvSpPr>
        <dsp:cNvPr id="0" name=""/>
        <dsp:cNvSpPr/>
      </dsp:nvSpPr>
      <dsp:spPr>
        <a:xfrm>
          <a:off x="0" y="2709706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RKHS: Reproducing Kernel Hilbert Space</a:t>
          </a:r>
        </a:p>
      </dsp:txBody>
      <dsp:txXfrm>
        <a:off x="0" y="2709706"/>
        <a:ext cx="6478512" cy="903051"/>
      </dsp:txXfrm>
    </dsp:sp>
    <dsp:sp modelId="{B124571C-BB63-774C-A62C-CB4BCE784B29}">
      <dsp:nvSpPr>
        <dsp:cNvPr id="0" name=""/>
        <dsp:cNvSpPr/>
      </dsp:nvSpPr>
      <dsp:spPr>
        <a:xfrm>
          <a:off x="0" y="3612758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EA7D-EF98-694A-B14B-91CEC10EB4CD}">
      <dsp:nvSpPr>
        <dsp:cNvPr id="0" name=""/>
        <dsp:cNvSpPr/>
      </dsp:nvSpPr>
      <dsp:spPr>
        <a:xfrm>
          <a:off x="0" y="3612758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Kernel Tricks &amp; Representer Theorem </a:t>
          </a:r>
        </a:p>
      </dsp:txBody>
      <dsp:txXfrm>
        <a:off x="0" y="3612758"/>
        <a:ext cx="6478512" cy="903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A0C50-1B7C-2745-B39F-1A4C65D70BB0}">
      <dsp:nvSpPr>
        <dsp:cNvPr id="0" name=""/>
        <dsp:cNvSpPr/>
      </dsp:nvSpPr>
      <dsp:spPr>
        <a:xfrm>
          <a:off x="0" y="551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99CC2-86F5-1847-8CB4-66BF5C9E8FD1}">
      <dsp:nvSpPr>
        <dsp:cNvPr id="0" name=""/>
        <dsp:cNvSpPr/>
      </dsp:nvSpPr>
      <dsp:spPr>
        <a:xfrm>
          <a:off x="0" y="551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Kernel Overview</a:t>
          </a:r>
          <a:endParaRPr lang="en-US" sz="3000" kern="1200"/>
        </a:p>
      </dsp:txBody>
      <dsp:txXfrm>
        <a:off x="0" y="551"/>
        <a:ext cx="6478512" cy="903051"/>
      </dsp:txXfrm>
    </dsp:sp>
    <dsp:sp modelId="{98BAE57E-E1A2-3644-82A1-A55814AC2248}">
      <dsp:nvSpPr>
        <dsp:cNvPr id="0" name=""/>
        <dsp:cNvSpPr/>
      </dsp:nvSpPr>
      <dsp:spPr>
        <a:xfrm>
          <a:off x="0" y="903602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68A0-9C7A-4647-B97A-1D46E7C37E59}">
      <dsp:nvSpPr>
        <dsp:cNvPr id="0" name=""/>
        <dsp:cNvSpPr/>
      </dsp:nvSpPr>
      <dsp:spPr>
        <a:xfrm>
          <a:off x="0" y="903602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Hilbert Space</a:t>
          </a:r>
        </a:p>
      </dsp:txBody>
      <dsp:txXfrm>
        <a:off x="0" y="903602"/>
        <a:ext cx="6478512" cy="903051"/>
      </dsp:txXfrm>
    </dsp:sp>
    <dsp:sp modelId="{0D6F00BC-C831-4E47-A433-647A3DD34225}">
      <dsp:nvSpPr>
        <dsp:cNvPr id="0" name=""/>
        <dsp:cNvSpPr/>
      </dsp:nvSpPr>
      <dsp:spPr>
        <a:xfrm>
          <a:off x="0" y="1806654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52CA0-F048-2B41-9DF8-11E564C91A9F}">
      <dsp:nvSpPr>
        <dsp:cNvPr id="0" name=""/>
        <dsp:cNvSpPr/>
      </dsp:nvSpPr>
      <dsp:spPr>
        <a:xfrm>
          <a:off x="0" y="1806654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Positive Definite Functions</a:t>
          </a:r>
        </a:p>
      </dsp:txBody>
      <dsp:txXfrm>
        <a:off x="0" y="1806654"/>
        <a:ext cx="6478512" cy="903051"/>
      </dsp:txXfrm>
    </dsp:sp>
    <dsp:sp modelId="{26628312-C4FD-4A40-B5D0-9B058D9081B5}">
      <dsp:nvSpPr>
        <dsp:cNvPr id="0" name=""/>
        <dsp:cNvSpPr/>
      </dsp:nvSpPr>
      <dsp:spPr>
        <a:xfrm>
          <a:off x="0" y="2709706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F74-6F0F-7F4C-BA94-ECC892B49CC2}">
      <dsp:nvSpPr>
        <dsp:cNvPr id="0" name=""/>
        <dsp:cNvSpPr/>
      </dsp:nvSpPr>
      <dsp:spPr>
        <a:xfrm>
          <a:off x="0" y="2709706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RKHS: Reproducing Kernel Hilbert Space</a:t>
          </a:r>
        </a:p>
      </dsp:txBody>
      <dsp:txXfrm>
        <a:off x="0" y="2709706"/>
        <a:ext cx="6478512" cy="903051"/>
      </dsp:txXfrm>
    </dsp:sp>
    <dsp:sp modelId="{B124571C-BB63-774C-A62C-CB4BCE784B29}">
      <dsp:nvSpPr>
        <dsp:cNvPr id="0" name=""/>
        <dsp:cNvSpPr/>
      </dsp:nvSpPr>
      <dsp:spPr>
        <a:xfrm>
          <a:off x="0" y="3612758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EA7D-EF98-694A-B14B-91CEC10EB4CD}">
      <dsp:nvSpPr>
        <dsp:cNvPr id="0" name=""/>
        <dsp:cNvSpPr/>
      </dsp:nvSpPr>
      <dsp:spPr>
        <a:xfrm>
          <a:off x="0" y="3612758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Kernel Tricks &amp; Representer Theorem </a:t>
          </a:r>
        </a:p>
      </dsp:txBody>
      <dsp:txXfrm>
        <a:off x="0" y="3612758"/>
        <a:ext cx="6478512" cy="9030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A0C50-1B7C-2745-B39F-1A4C65D70BB0}">
      <dsp:nvSpPr>
        <dsp:cNvPr id="0" name=""/>
        <dsp:cNvSpPr/>
      </dsp:nvSpPr>
      <dsp:spPr>
        <a:xfrm>
          <a:off x="0" y="551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99CC2-86F5-1847-8CB4-66BF5C9E8FD1}">
      <dsp:nvSpPr>
        <dsp:cNvPr id="0" name=""/>
        <dsp:cNvSpPr/>
      </dsp:nvSpPr>
      <dsp:spPr>
        <a:xfrm>
          <a:off x="0" y="551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Kernel Overview</a:t>
          </a:r>
          <a:endParaRPr lang="en-US" sz="3000" kern="1200"/>
        </a:p>
      </dsp:txBody>
      <dsp:txXfrm>
        <a:off x="0" y="551"/>
        <a:ext cx="6478512" cy="903051"/>
      </dsp:txXfrm>
    </dsp:sp>
    <dsp:sp modelId="{98BAE57E-E1A2-3644-82A1-A55814AC2248}">
      <dsp:nvSpPr>
        <dsp:cNvPr id="0" name=""/>
        <dsp:cNvSpPr/>
      </dsp:nvSpPr>
      <dsp:spPr>
        <a:xfrm>
          <a:off x="0" y="903602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68A0-9C7A-4647-B97A-1D46E7C37E59}">
      <dsp:nvSpPr>
        <dsp:cNvPr id="0" name=""/>
        <dsp:cNvSpPr/>
      </dsp:nvSpPr>
      <dsp:spPr>
        <a:xfrm>
          <a:off x="0" y="903602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Hilbert Space</a:t>
          </a:r>
        </a:p>
      </dsp:txBody>
      <dsp:txXfrm>
        <a:off x="0" y="903602"/>
        <a:ext cx="6478512" cy="903051"/>
      </dsp:txXfrm>
    </dsp:sp>
    <dsp:sp modelId="{0D6F00BC-C831-4E47-A433-647A3DD34225}">
      <dsp:nvSpPr>
        <dsp:cNvPr id="0" name=""/>
        <dsp:cNvSpPr/>
      </dsp:nvSpPr>
      <dsp:spPr>
        <a:xfrm>
          <a:off x="0" y="1806654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52CA0-F048-2B41-9DF8-11E564C91A9F}">
      <dsp:nvSpPr>
        <dsp:cNvPr id="0" name=""/>
        <dsp:cNvSpPr/>
      </dsp:nvSpPr>
      <dsp:spPr>
        <a:xfrm>
          <a:off x="0" y="1806654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Positive Definite Functions</a:t>
          </a:r>
        </a:p>
      </dsp:txBody>
      <dsp:txXfrm>
        <a:off x="0" y="1806654"/>
        <a:ext cx="6478512" cy="903051"/>
      </dsp:txXfrm>
    </dsp:sp>
    <dsp:sp modelId="{26628312-C4FD-4A40-B5D0-9B058D9081B5}">
      <dsp:nvSpPr>
        <dsp:cNvPr id="0" name=""/>
        <dsp:cNvSpPr/>
      </dsp:nvSpPr>
      <dsp:spPr>
        <a:xfrm>
          <a:off x="0" y="2709706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F74-6F0F-7F4C-BA94-ECC892B49CC2}">
      <dsp:nvSpPr>
        <dsp:cNvPr id="0" name=""/>
        <dsp:cNvSpPr/>
      </dsp:nvSpPr>
      <dsp:spPr>
        <a:xfrm>
          <a:off x="0" y="2709706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RKHS: Reproducing Kernel Hilbert Space</a:t>
          </a:r>
        </a:p>
      </dsp:txBody>
      <dsp:txXfrm>
        <a:off x="0" y="2709706"/>
        <a:ext cx="6478512" cy="903051"/>
      </dsp:txXfrm>
    </dsp:sp>
    <dsp:sp modelId="{B124571C-BB63-774C-A62C-CB4BCE784B29}">
      <dsp:nvSpPr>
        <dsp:cNvPr id="0" name=""/>
        <dsp:cNvSpPr/>
      </dsp:nvSpPr>
      <dsp:spPr>
        <a:xfrm>
          <a:off x="0" y="3612758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EA7D-EF98-694A-B14B-91CEC10EB4CD}">
      <dsp:nvSpPr>
        <dsp:cNvPr id="0" name=""/>
        <dsp:cNvSpPr/>
      </dsp:nvSpPr>
      <dsp:spPr>
        <a:xfrm>
          <a:off x="0" y="3612758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Kernel Tricks &amp; Representer Theorem </a:t>
          </a:r>
        </a:p>
      </dsp:txBody>
      <dsp:txXfrm>
        <a:off x="0" y="3612758"/>
        <a:ext cx="6478512" cy="9030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A0C50-1B7C-2745-B39F-1A4C65D70BB0}">
      <dsp:nvSpPr>
        <dsp:cNvPr id="0" name=""/>
        <dsp:cNvSpPr/>
      </dsp:nvSpPr>
      <dsp:spPr>
        <a:xfrm>
          <a:off x="0" y="551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99CC2-86F5-1847-8CB4-66BF5C9E8FD1}">
      <dsp:nvSpPr>
        <dsp:cNvPr id="0" name=""/>
        <dsp:cNvSpPr/>
      </dsp:nvSpPr>
      <dsp:spPr>
        <a:xfrm>
          <a:off x="0" y="551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Kernel Overview</a:t>
          </a:r>
          <a:endParaRPr lang="en-US" sz="3000" kern="1200"/>
        </a:p>
      </dsp:txBody>
      <dsp:txXfrm>
        <a:off x="0" y="551"/>
        <a:ext cx="6478512" cy="903051"/>
      </dsp:txXfrm>
    </dsp:sp>
    <dsp:sp modelId="{98BAE57E-E1A2-3644-82A1-A55814AC2248}">
      <dsp:nvSpPr>
        <dsp:cNvPr id="0" name=""/>
        <dsp:cNvSpPr/>
      </dsp:nvSpPr>
      <dsp:spPr>
        <a:xfrm>
          <a:off x="0" y="903602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68A0-9C7A-4647-B97A-1D46E7C37E59}">
      <dsp:nvSpPr>
        <dsp:cNvPr id="0" name=""/>
        <dsp:cNvSpPr/>
      </dsp:nvSpPr>
      <dsp:spPr>
        <a:xfrm>
          <a:off x="0" y="903602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Hilbert Space</a:t>
          </a:r>
        </a:p>
      </dsp:txBody>
      <dsp:txXfrm>
        <a:off x="0" y="903602"/>
        <a:ext cx="6478512" cy="903051"/>
      </dsp:txXfrm>
    </dsp:sp>
    <dsp:sp modelId="{0D6F00BC-C831-4E47-A433-647A3DD34225}">
      <dsp:nvSpPr>
        <dsp:cNvPr id="0" name=""/>
        <dsp:cNvSpPr/>
      </dsp:nvSpPr>
      <dsp:spPr>
        <a:xfrm>
          <a:off x="0" y="1806654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52CA0-F048-2B41-9DF8-11E564C91A9F}">
      <dsp:nvSpPr>
        <dsp:cNvPr id="0" name=""/>
        <dsp:cNvSpPr/>
      </dsp:nvSpPr>
      <dsp:spPr>
        <a:xfrm>
          <a:off x="0" y="1806654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Positive Definite Functions</a:t>
          </a:r>
        </a:p>
      </dsp:txBody>
      <dsp:txXfrm>
        <a:off x="0" y="1806654"/>
        <a:ext cx="6478512" cy="903051"/>
      </dsp:txXfrm>
    </dsp:sp>
    <dsp:sp modelId="{26628312-C4FD-4A40-B5D0-9B058D9081B5}">
      <dsp:nvSpPr>
        <dsp:cNvPr id="0" name=""/>
        <dsp:cNvSpPr/>
      </dsp:nvSpPr>
      <dsp:spPr>
        <a:xfrm>
          <a:off x="0" y="2709706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8BF74-6F0F-7F4C-BA94-ECC892B49CC2}">
      <dsp:nvSpPr>
        <dsp:cNvPr id="0" name=""/>
        <dsp:cNvSpPr/>
      </dsp:nvSpPr>
      <dsp:spPr>
        <a:xfrm>
          <a:off x="0" y="2709706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RKHS: Reproducing Kernel Hilbert Space</a:t>
          </a:r>
        </a:p>
      </dsp:txBody>
      <dsp:txXfrm>
        <a:off x="0" y="2709706"/>
        <a:ext cx="6478512" cy="903051"/>
      </dsp:txXfrm>
    </dsp:sp>
    <dsp:sp modelId="{B124571C-BB63-774C-A62C-CB4BCE784B29}">
      <dsp:nvSpPr>
        <dsp:cNvPr id="0" name=""/>
        <dsp:cNvSpPr/>
      </dsp:nvSpPr>
      <dsp:spPr>
        <a:xfrm>
          <a:off x="0" y="3612758"/>
          <a:ext cx="64785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EA7D-EF98-694A-B14B-91CEC10EB4CD}">
      <dsp:nvSpPr>
        <dsp:cNvPr id="0" name=""/>
        <dsp:cNvSpPr/>
      </dsp:nvSpPr>
      <dsp:spPr>
        <a:xfrm>
          <a:off x="0" y="3612758"/>
          <a:ext cx="6478512" cy="90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Kernel Tricks &amp; Representer Theorem </a:t>
          </a:r>
        </a:p>
      </dsp:txBody>
      <dsp:txXfrm>
        <a:off x="0" y="3612758"/>
        <a:ext cx="6478512" cy="903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8C680-B476-AF4A-84AA-0F83D4B775F3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C1ADE-5881-FD4C-9D6D-D9D221A6C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0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C1ADE-5881-FD4C-9D6D-D9D221A6C8F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2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3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3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0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3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6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E604C-7FBE-BF45-A759-3DDFEF4BD32D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FA1DA-D722-794E-8CE8-4AE7F0431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0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embers.cbio.mines-paristech.fr/~jvert/svn/kernelcourse/course/2019mva/" TargetMode="External"/><Relationship Id="rId2" Type="http://schemas.openxmlformats.org/officeDocument/2006/relationships/hyperlink" Target="http://www.gatsby.ucl.ac.uk/~gretton/coursefiles/rkhscours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Floating balls with ring">
            <a:extLst>
              <a:ext uri="{FF2B5EF4-FFF2-40B4-BE49-F238E27FC236}">
                <a16:creationId xmlns:a16="http://schemas.microsoft.com/office/drawing/2014/main" id="{6C7C4733-53D4-4DD2-B081-A9957E3B2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" r="3673" b="2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br>
              <a:rPr lang="en-US" sz="5600">
                <a:solidFill>
                  <a:schemeClr val="bg1"/>
                </a:solidFill>
              </a:rPr>
            </a:br>
            <a:r>
              <a:rPr lang="en-US" sz="5600">
                <a:solidFill>
                  <a:schemeClr val="bg1"/>
                </a:solidFill>
              </a:rPr>
              <a:t>Machine Learning with Kernel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Telkom University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Risman Adnan Mattotorang, Ph.D</a:t>
            </a:r>
          </a:p>
        </p:txBody>
      </p:sp>
    </p:spTree>
    <p:extLst>
      <p:ext uri="{BB962C8B-B14F-4D97-AF65-F5344CB8AC3E}">
        <p14:creationId xmlns:p14="http://schemas.microsoft.com/office/powerpoint/2010/main" val="99589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Similiarity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Warning: </a:t>
                </a:r>
                <a:r>
                  <a:rPr lang="en-US" sz="2400" dirty="0"/>
                  <a:t>General similiarity measure is hard topic to study.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A simplest case of </a:t>
                </a:r>
                <a:r>
                  <a:rPr lang="en-US" sz="2400" i="1" dirty="0"/>
                  <a:t>dot product</a:t>
                </a:r>
                <a:r>
                  <a:rPr lang="en-US" sz="2400" dirty="0"/>
                  <a:t> (or inner product), given to vector, </a:t>
                </a:r>
                <a:r>
                  <a:rPr lang="en-US" sz="2400" b="1" dirty="0"/>
                  <a:t>x</a:t>
                </a:r>
                <a:r>
                  <a:rPr lang="en-US" sz="2400" dirty="0"/>
                  <a:t> and </a:t>
                </a:r>
                <a:r>
                  <a:rPr lang="en-US" sz="2400" b="1" dirty="0"/>
                  <a:t>x</a:t>
                </a:r>
                <a:r>
                  <a:rPr lang="en-US" sz="2400" dirty="0"/>
                  <a:t>’: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Can we use dot product as similiarity measure? 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We made no assumption that </a:t>
                </a:r>
                <a:r>
                  <a:rPr lang="en-US" dirty="0">
                    <a:solidFill>
                      <a:srgbClr val="C00000"/>
                    </a:solidFill>
                  </a:rPr>
                  <a:t>patterns exist </a:t>
                </a:r>
                <a:r>
                  <a:rPr lang="en-US" dirty="0"/>
                  <a:t>in dot product space. </a:t>
                </a:r>
              </a:p>
              <a:p>
                <a:pPr lvl="2">
                  <a:buFont typeface="Wingdings" charset="2"/>
                  <a:buChar char="§"/>
                </a:pPr>
                <a:r>
                  <a:rPr lang="en-US" sz="2400" dirty="0"/>
                  <a:t>Represent patterns as vectors in some dot product space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Even if patterns exist, we want to consider more general similiarity measures obtained </a:t>
                </a:r>
                <a:r>
                  <a:rPr lang="en-US" dirty="0">
                    <a:solidFill>
                      <a:srgbClr val="C00000"/>
                    </a:solidFill>
                  </a:rPr>
                  <a:t>after applying map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buFont typeface="Wingdings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2315243" y="2843460"/>
            <a:ext cx="7269036" cy="1146773"/>
            <a:chOff x="2154822" y="2763251"/>
            <a:chExt cx="7269036" cy="11467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822" y="2763251"/>
              <a:ext cx="2946568" cy="1146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31" y="2865623"/>
              <a:ext cx="2392527" cy="9162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56090" y="3105802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with norm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73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as Similiarity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From now, we called the space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as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feature space</a:t>
                </a:r>
                <a:r>
                  <a:rPr lang="en-US" sz="2400" dirty="0"/>
                  <a:t>.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Embedding data into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</m:oMath>
                </a14:m>
                <a:r>
                  <a:rPr lang="en-US" sz="2400" dirty="0"/>
                  <a:t> has 3 benefits: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It lets us define similiarity measure </a:t>
                </a:r>
                <a:r>
                  <a:rPr lang="en-US" i="1" dirty="0"/>
                  <a:t>k</a:t>
                </a:r>
                <a:r>
                  <a:rPr lang="en-US" dirty="0"/>
                  <a:t> from the dot product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§"/>
                </a:pPr>
                <a:endParaRPr lang="en-US" dirty="0"/>
              </a:p>
              <a:p>
                <a:pPr lvl="1">
                  <a:buFont typeface="Wingdings" charset="2"/>
                  <a:buChar char="§"/>
                </a:pPr>
                <a:endParaRPr lang="en-US" dirty="0"/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It allows us to </a:t>
                </a:r>
                <a:r>
                  <a:rPr lang="en-US" dirty="0">
                    <a:solidFill>
                      <a:srgbClr val="C00000"/>
                    </a:solidFill>
                  </a:rPr>
                  <a:t>deal with patterns geometrically 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freedom </a:t>
                </a:r>
                <a:r>
                  <a:rPr lang="en-US" dirty="0"/>
                  <a:t>to choose the mapping</a:t>
                </a:r>
                <a:r>
                  <a:rPr lang="el-GR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Φ</m:t>
                    </m:r>
                  </m:oMath>
                </a14:m>
                <a:endParaRPr lang="en-US" dirty="0"/>
              </a:p>
              <a:p>
                <a:pPr lvl="1">
                  <a:buFont typeface="Wingdings" charset="2"/>
                  <a:buChar char="§"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We called the similiarity measure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k</a:t>
                </a:r>
                <a:r>
                  <a:rPr lang="en-US" b="1" dirty="0">
                    <a:solidFill>
                      <a:srgbClr val="C00000"/>
                    </a:solidFill>
                  </a:rPr>
                  <a:t> as “kernel”.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2" t="-196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1" y="3617491"/>
            <a:ext cx="4834021" cy="5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3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Geometric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03821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Given two class (‘o’ and ‘+’)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Compute 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charset="0"/>
                          </a:rPr>
                          <m:t>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assign a new point </a:t>
                </a:r>
                <a:r>
                  <a:rPr lang="en-US" sz="2400" b="1" dirty="0"/>
                  <a:t>x </a:t>
                </a:r>
                <a:r>
                  <a:rPr lang="en-US" sz="2400" dirty="0"/>
                  <a:t>to the class whose mean is closest.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03821" cy="4351338"/>
              </a:xfrm>
              <a:blipFill rotWithShape="0">
                <a:blip r:embed="rId2"/>
                <a:stretch>
                  <a:fillRect l="-189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6083300" cy="414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63" y="2693361"/>
            <a:ext cx="2717800" cy="176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6" y="4593598"/>
            <a:ext cx="3683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Some Little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343147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Proven that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charset="0"/>
                      </a:rPr>
                      <m:t>sgn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𝐱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 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charset="0"/>
                              </a:rPr>
                              <m:t>𝐱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charset="0"/>
                                  </a:rPr>
                                  <m:t>𝐜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with offset </a:t>
                </a:r>
              </a:p>
              <a:p>
                <a:pPr>
                  <a:buFont typeface="Wingdings" charset="2"/>
                  <a:buChar char="§"/>
                </a:pP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Decision function: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with offset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b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: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343147" cy="4351338"/>
              </a:xfrm>
              <a:blipFill rotWithShape="0">
                <a:blip r:embed="rId2"/>
                <a:stretch>
                  <a:fillRect l="-766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46" y="2385053"/>
            <a:ext cx="6731000" cy="201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46" y="4539290"/>
            <a:ext cx="7454900" cy="119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64" y="1661153"/>
            <a:ext cx="2781300" cy="723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43713"/>
            <a:ext cx="10515600" cy="46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>
                <a:solidFill>
                  <a:srgbClr val="C00000"/>
                </a:solidFill>
              </a:rPr>
              <a:t>Surprisingly, both can be represent by dot product kernel!</a:t>
            </a:r>
          </a:p>
        </p:txBody>
      </p:sp>
    </p:spTree>
    <p:extLst>
      <p:ext uri="{BB962C8B-B14F-4D97-AF65-F5344CB8AC3E}">
        <p14:creationId xmlns:p14="http://schemas.microsoft.com/office/powerpoint/2010/main" val="105227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Expansion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>
                  <a:buFont typeface="Wingdings" charset="2"/>
                  <a:buChar char="§"/>
                </a:pPr>
                <a:r>
                  <a:rPr lang="en-US" sz="2400" dirty="0"/>
                  <a:t>If </a:t>
                </a:r>
                <a:r>
                  <a:rPr lang="en-US" sz="2400" i="1" dirty="0"/>
                  <a:t>k</a:t>
                </a:r>
                <a:r>
                  <a:rPr lang="en-US" sz="2400" dirty="0"/>
                  <a:t> viewed as a probability density: </a:t>
                </a:r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r>
                  <a:rPr lang="en-US" sz="2400" dirty="0"/>
                  <a:t>This geometry classification takes the form of Bayes classifier (</a:t>
                </a:r>
                <a:r>
                  <a:rPr lang="en-US" sz="2400" dirty="0">
                    <a:solidFill>
                      <a:srgbClr val="C00000"/>
                    </a:solidFill>
                  </a:rPr>
                  <a:t>not covered here</a:t>
                </a:r>
                <a:r>
                  <a:rPr lang="en-US" sz="2400" dirty="0"/>
                  <a:t>).</a:t>
                </a:r>
              </a:p>
              <a:p>
                <a:pPr algn="just"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Parzen Windows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estimators of the two class densities:</a:t>
                </a:r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r>
                  <a:rPr lang="en-US" sz="2400" dirty="0"/>
                  <a:t>Both take form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kernel expansion</a:t>
                </a:r>
                <a:r>
                  <a:rPr lang="en-US" sz="2400" dirty="0"/>
                  <a:t>:</a:t>
                </a:r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Kernel expansion correspond to a separating hyperplane in feature space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.</a:t>
                </a:r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  <a:p>
                <a:pPr algn="just"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03" y="1469552"/>
            <a:ext cx="4336446" cy="95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43" y="3532717"/>
            <a:ext cx="7881673" cy="9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43" y="4449766"/>
            <a:ext cx="3390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7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Outline</a:t>
            </a:r>
            <a:endParaRPr lang="en-US" sz="3600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458C9-01B7-4DD9-BDFF-A9579407C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70020" y="1698170"/>
          <a:ext cx="6478513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7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Intuition for Geometry 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7564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ID" sz="2000" b="1" dirty="0">
                <a:solidFill>
                  <a:srgbClr val="0070C0"/>
                </a:solidFill>
              </a:rPr>
              <a:t>Euclidean: </a:t>
            </a:r>
            <a:r>
              <a:rPr lang="en-ID" sz="2000" dirty="0"/>
              <a:t>A set of points satisfying certain relationships, expressible in term of </a:t>
            </a:r>
            <a:r>
              <a:rPr lang="en-ID" sz="2000" dirty="0">
                <a:solidFill>
                  <a:srgbClr val="C00000"/>
                </a:solidFill>
              </a:rPr>
              <a:t>distance and </a:t>
            </a:r>
            <a:r>
              <a:rPr lang="en-ID" sz="2000" dirty="0"/>
              <a:t>angle. Key operations/motions: </a:t>
            </a:r>
            <a:r>
              <a:rPr lang="en-ID" sz="2000" dirty="0">
                <a:solidFill>
                  <a:srgbClr val="C00000"/>
                </a:solidFill>
              </a:rPr>
              <a:t>translation and rotation</a:t>
            </a:r>
            <a:r>
              <a:rPr lang="en-ID" sz="2000" dirty="0"/>
              <a:t>. Euclidean is very intuitive for us, but we can define more spaces with different characteristics and behaviours. </a:t>
            </a:r>
          </a:p>
          <a:p>
            <a:pPr algn="just"/>
            <a:r>
              <a:rPr lang="en-ID" sz="2000" b="1" dirty="0">
                <a:solidFill>
                  <a:srgbClr val="0070C0"/>
                </a:solidFill>
              </a:rPr>
              <a:t>Hilbert:</a:t>
            </a:r>
            <a:r>
              <a:rPr lang="en-ID" sz="2000" dirty="0"/>
              <a:t> </a:t>
            </a:r>
            <a:r>
              <a:rPr lang="en-US" sz="2000" dirty="0"/>
              <a:t>An abstract vector space possessing the structure of an </a:t>
            </a:r>
            <a:r>
              <a:rPr lang="en-US" sz="2000" dirty="0">
                <a:solidFill>
                  <a:srgbClr val="C00000"/>
                </a:solidFill>
              </a:rPr>
              <a:t>inner product </a:t>
            </a:r>
            <a:r>
              <a:rPr lang="en-US" sz="2000" dirty="0"/>
              <a:t>that allows length and angle to be measured. Hilbert spaces </a:t>
            </a:r>
            <a:r>
              <a:rPr lang="en-US" sz="2000" dirty="0">
                <a:solidFill>
                  <a:srgbClr val="C00000"/>
                </a:solidFill>
              </a:rPr>
              <a:t>are complete inner product space</a:t>
            </a:r>
            <a:r>
              <a:rPr lang="en-US" sz="2000" dirty="0"/>
              <a:t>, there are enough limits in the space to allow the techniques of calculus to be used. </a:t>
            </a:r>
            <a:r>
              <a:rPr lang="en-US" sz="2000" dirty="0">
                <a:solidFill>
                  <a:srgbClr val="C00000"/>
                </a:solidFill>
              </a:rPr>
              <a:t>Lebesgue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Sobelev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Hardy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Bergman </a:t>
            </a:r>
            <a:r>
              <a:rPr lang="en-US" sz="2000" dirty="0"/>
              <a:t>are subsets of Hilbert spaces. </a:t>
            </a:r>
            <a:endParaRPr lang="en-ID" sz="2000" dirty="0"/>
          </a:p>
          <a:p>
            <a:pPr algn="just"/>
            <a:r>
              <a:rPr lang="en-ID" sz="2000" b="1" dirty="0">
                <a:solidFill>
                  <a:srgbClr val="0070C0"/>
                </a:solidFill>
              </a:rPr>
              <a:t>Banach: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complete normed vector space </a:t>
            </a:r>
            <a:r>
              <a:rPr lang="en-US" sz="2000" dirty="0"/>
              <a:t>allows the computation of vector length and distance between vectors and is complete in the sense that a </a:t>
            </a:r>
            <a:r>
              <a:rPr lang="en-US" sz="2000" dirty="0">
                <a:solidFill>
                  <a:srgbClr val="C00000"/>
                </a:solidFill>
              </a:rPr>
              <a:t>Cauchy Sequence </a:t>
            </a:r>
            <a:r>
              <a:rPr lang="en-US" sz="2000" dirty="0"/>
              <a:t>of vectors always converges to a well defined limit that is within the space. </a:t>
            </a:r>
          </a:p>
          <a:p>
            <a:pPr algn="just"/>
            <a:endParaRPr lang="en-ID" sz="2000" dirty="0"/>
          </a:p>
          <a:p>
            <a:pPr algn="just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1" y="1546754"/>
            <a:ext cx="3882853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5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Hilbert Space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18013" y="1680637"/>
            <a:ext cx="8696326" cy="4660449"/>
            <a:chOff x="1818013" y="1394883"/>
            <a:chExt cx="8696326" cy="46604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13" y="1394883"/>
              <a:ext cx="8696325" cy="29337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13" y="4999549"/>
              <a:ext cx="8696326" cy="10557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00" y="4391051"/>
              <a:ext cx="66929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43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Kernel: Inner Product Between 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58267"/>
                <a:ext cx="10515600" cy="1418696"/>
              </a:xfr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Almost no condition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sz="2400" dirty="0"/>
                  <a:t> itself doesn’t need an inner product, eg. documents)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Recall:</a:t>
                </a:r>
                <a:r>
                  <a:rPr lang="en-US" sz="2400" dirty="0"/>
                  <a:t> Kernel is similiarity measure between features.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What are some simple kernels? Eg. Books? Images?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58267"/>
                <a:ext cx="10515600" cy="1418696"/>
              </a:xfrm>
              <a:blipFill rotWithShape="0">
                <a:blip r:embed="rId2"/>
                <a:stretch>
                  <a:fillRect l="-812" t="-6034" r="-232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10533299" cy="29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Kernel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0" y="1606022"/>
            <a:ext cx="10644660" cy="450991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46914"/>
            <a:ext cx="10515600" cy="46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Try at </a:t>
            </a:r>
            <a:r>
              <a:rPr lang="en-US" sz="2000" dirty="0">
                <a:hlinkClick r:id="rId3"/>
              </a:rPr>
              <a:t>http://setosa.io/ev/image-kernels/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62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About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My Goals: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/>
              <a:t>Explain</a:t>
            </a:r>
            <a:r>
              <a:rPr lang="en-US" sz="2000"/>
              <a:t> Kernel Methods in Casual Way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/>
              <a:t>Simplify</a:t>
            </a:r>
            <a:r>
              <a:rPr lang="en-US" sz="2000"/>
              <a:t> Explanations of Rigorous Mathematical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/>
              <a:t>Familiarize</a:t>
            </a:r>
            <a:r>
              <a:rPr lang="en-US" sz="2000"/>
              <a:t> Practical Modeling Tools and Algorithms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0" indent="0">
              <a:buNone/>
            </a:pPr>
            <a:r>
              <a:rPr lang="en-US" sz="2000" b="1"/>
              <a:t>Organization: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Mathematics of Kernel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Supervised and Unsupervised ML Models with Kernels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Working Knowledge of Kernel Engineering 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4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Theorem: New Kernels from Old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76333" y="1690689"/>
            <a:ext cx="5977467" cy="4334117"/>
            <a:chOff x="5376333" y="1690689"/>
            <a:chExt cx="5977467" cy="43341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33" y="1690689"/>
              <a:ext cx="5926667" cy="99080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733" y="2884698"/>
              <a:ext cx="5952067" cy="9799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333" y="4092435"/>
              <a:ext cx="5952067" cy="1932371"/>
            </a:xfrm>
            <a:prstGeom prst="rect">
              <a:avLst/>
            </a:prstGeom>
          </p:spPr>
        </p:pic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199" y="1862784"/>
            <a:ext cx="4563533" cy="43348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Sums and Transformations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Products 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Polynomial Kernels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1733" y="6106067"/>
            <a:ext cx="592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we skip all proofs in this casual lecture. </a:t>
            </a:r>
          </a:p>
        </p:txBody>
      </p:sp>
    </p:spTree>
    <p:extLst>
      <p:ext uri="{BB962C8B-B14F-4D97-AF65-F5344CB8AC3E}">
        <p14:creationId xmlns:p14="http://schemas.microsoft.com/office/powerpoint/2010/main" val="2117167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Theorem: Infinite Sequences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275667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The kernels we’ve seen so far are dot products between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finitely </a:t>
                </a:r>
                <a:r>
                  <a:rPr lang="en-US" sz="2400" dirty="0"/>
                  <a:t>many features.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Can a kernel be a dot product between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infinitely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many features?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Kernels can be defined in terms of sequences in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275667" cy="4351338"/>
              </a:xfrm>
              <a:blipFill rotWithShape="1">
                <a:blip r:embed="rId2"/>
                <a:stretch>
                  <a:fillRect l="-199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66" y="4001294"/>
            <a:ext cx="5952066" cy="1977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66" y="1825625"/>
            <a:ext cx="5949311" cy="1594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1733" y="6106067"/>
            <a:ext cx="592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we skip all proofs in this casual lecture. </a:t>
            </a:r>
          </a:p>
        </p:txBody>
      </p:sp>
    </p:spTree>
    <p:extLst>
      <p:ext uri="{BB962C8B-B14F-4D97-AF65-F5344CB8AC3E}">
        <p14:creationId xmlns:p14="http://schemas.microsoft.com/office/powerpoint/2010/main" val="54384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Famous Infinite Feature Space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Gaussian Kernel: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67" y="1673228"/>
            <a:ext cx="6100233" cy="1808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3634237"/>
            <a:ext cx="6523566" cy="295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3583" y="4554631"/>
                <a:ext cx="3712635" cy="11125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400" dirty="0"/>
                  <a:t> are functions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k</a:t>
                </a:r>
                <a:r>
                  <a:rPr lang="en-US" sz="2400" dirty="0"/>
                  <a:t>th order of Hermitian Polynomial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583" y="4554631"/>
                <a:ext cx="3712635" cy="1112573"/>
              </a:xfrm>
              <a:prstGeom prst="rect">
                <a:avLst/>
              </a:prstGeom>
              <a:blipFill rotWithShape="0">
                <a:blip r:embed="rId4"/>
                <a:stretch>
                  <a:fillRect l="-2627" t="-7650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07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Outline</a:t>
            </a:r>
            <a:endParaRPr lang="en-US" sz="3600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458C9-01B7-4DD9-BDFF-A9579407C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70020" y="1698170"/>
          <a:ext cx="6478513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Definite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If we are given a “measure of similarity” with two arguments,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how can we determine if it is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valid kernel</a:t>
                </a:r>
                <a:r>
                  <a:rPr lang="en-US" sz="2400" dirty="0"/>
                  <a:t>?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Find a feature map? 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Sometimes this is not obvious (eg if the feature vector is infinite dimensional). 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In any case, the feature map is not unique.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A direct property of the function: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positive definiteness. </a:t>
                </a:r>
              </a:p>
              <a:p>
                <a:pPr>
                  <a:buFont typeface="Wingdings" charset="2"/>
                  <a:buChar char="§"/>
                </a:pP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2" t="-19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72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are Positive Definite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52029"/>
            <a:ext cx="12192000" cy="80909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Why do we care? </a:t>
            </a:r>
            <a:r>
              <a:rPr lang="en-US" sz="2400" dirty="0"/>
              <a:t>One good reason: it </a:t>
            </a:r>
            <a:r>
              <a:rPr lang="en-US" sz="2400" dirty="0">
                <a:solidFill>
                  <a:srgbClr val="C00000"/>
                </a:solidFill>
              </a:rPr>
              <a:t>makes optimization much easier</a:t>
            </a:r>
            <a:r>
              <a:rPr lang="en-US" sz="2400" dirty="0"/>
              <a:t>.</a:t>
            </a:r>
          </a:p>
          <a:p>
            <a:pPr marL="0" indent="0" algn="ctr">
              <a:buNone/>
            </a:pPr>
            <a:r>
              <a:rPr lang="en-US" sz="2400" dirty="0"/>
              <a:t>Kernel methods are using many algorithms that take such matrices as input.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08" y="1690688"/>
            <a:ext cx="7274983" cy="241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08" y="4195285"/>
            <a:ext cx="7274983" cy="12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3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to More Ambitious p.d. Kernel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3" y="1901667"/>
            <a:ext cx="4972052" cy="418480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Real numbers</a:t>
            </a: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Vectors</a:t>
            </a: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Polynomials</a:t>
            </a: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781675" y="1901667"/>
            <a:ext cx="5417222" cy="4115684"/>
            <a:chOff x="838198" y="1690688"/>
            <a:chExt cx="5417222" cy="41156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690688"/>
              <a:ext cx="5417221" cy="13986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568433"/>
              <a:ext cx="5417220" cy="12379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3120998"/>
              <a:ext cx="5417221" cy="141575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781675" y="6106067"/>
            <a:ext cx="541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Note: we skip all proofs in this casual lecture. </a:t>
            </a:r>
          </a:p>
        </p:txBody>
      </p:sp>
    </p:spTree>
    <p:extLst>
      <p:ext uri="{BB962C8B-B14F-4D97-AF65-F5344CB8AC3E}">
        <p14:creationId xmlns:p14="http://schemas.microsoft.com/office/powerpoint/2010/main" val="1114435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Polynomial Kernel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7736" y="1673228"/>
            <a:ext cx="10599222" cy="4975226"/>
            <a:chOff x="947736" y="1416049"/>
            <a:chExt cx="10599222" cy="49752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36" y="1619249"/>
              <a:ext cx="10599222" cy="37385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897" y="1416049"/>
              <a:ext cx="5422900" cy="406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700" y="5083175"/>
              <a:ext cx="3530600" cy="130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66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Conversely: Kernel as Inner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Recall: </a:t>
                </a:r>
                <a:r>
                  <a:rPr lang="en-US" sz="2400" dirty="0"/>
                  <a:t>The kernel for Hilbert space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is a positive definite.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7" y="2514598"/>
            <a:ext cx="10284146" cy="33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650" y="1690688"/>
            <a:ext cx="3119438" cy="159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C00000"/>
                </a:solidFill>
              </a:rPr>
              <a:t>Completeness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is necessary to keep “good” convergence properties of Euclidean spaces in an infinite-dimensional context!</a:t>
            </a:r>
            <a:endParaRPr lang="en-US" sz="2000" i="1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89772"/>
            <a:ext cx="7605713" cy="43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Outline</a:t>
            </a:r>
            <a:endParaRPr lang="en-US" sz="3600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458C9-01B7-4DD9-BDFF-A9579407C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70020" y="1698170"/>
          <a:ext cx="6478513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57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Outline</a:t>
            </a:r>
            <a:endParaRPr lang="en-US" sz="3600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458C9-01B7-4DD9-BDFF-A9579407C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70020" y="1698170"/>
          <a:ext cx="6478513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Example: Finite Space,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2613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Recall:</a:t>
            </a:r>
            <a:r>
              <a:rPr lang="en-US" sz="2400" dirty="0"/>
              <a:t> XOR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8" y="2386012"/>
            <a:ext cx="6485041" cy="3328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22252" y="1825625"/>
                <a:ext cx="443623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Feature Space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with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kernel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52" y="1825625"/>
                <a:ext cx="4436238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7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84" y="2400300"/>
            <a:ext cx="4066916" cy="1500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689" y="4468019"/>
            <a:ext cx="4114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2630487"/>
            <a:ext cx="2768600" cy="58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Example: Finite Space,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1187" cy="4351338"/>
              </a:xfrm>
            </p:spPr>
            <p:txBody>
              <a:bodyPr>
                <a:no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Define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linear function</a:t>
                </a:r>
                <a:r>
                  <a:rPr lang="en-US" sz="2400" dirty="0"/>
                  <a:t> of input and their product: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 space functions mapping 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Equivalent representation for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𝑓</m:t>
                    </m:r>
                    <m:r>
                      <a:rPr lang="en-US" sz="2400" b="0" i="0" dirty="0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(.)</m:t>
                    </m:r>
                  </m:oMath>
                </a14:m>
                <a:r>
                  <a:rPr lang="en-US" dirty="0"/>
                  <a:t> refers to the function as an </a:t>
                </a:r>
                <a:r>
                  <a:rPr lang="en-US" dirty="0">
                    <a:solidFill>
                      <a:srgbClr val="C00000"/>
                    </a:solidFill>
                  </a:rPr>
                  <a:t>object</a:t>
                </a:r>
                <a:r>
                  <a:rPr lang="en-US" dirty="0"/>
                  <a:t> (here as </a:t>
                </a:r>
                <a:r>
                  <a:rPr lang="en-US" dirty="0">
                    <a:solidFill>
                      <a:srgbClr val="C00000"/>
                    </a:solidFill>
                  </a:rPr>
                  <a:t>vector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b="0" dirty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We called </a:t>
                </a:r>
                <a:r>
                  <a:rPr lang="en-US" b="0" i="1" dirty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f</a:t>
                </a:r>
                <a:r>
                  <a:rPr lang="en-US" b="0" dirty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 as “pattern function” or “RKHS function”</a:t>
                </a:r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)∈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/>
                  <a:t> is function evaluated at point (a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real number</a:t>
                </a:r>
                <a:r>
                  <a:rPr lang="en-US" sz="2400" dirty="0"/>
                  <a:t>)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Evaluation of </a:t>
                </a:r>
                <a:r>
                  <a:rPr lang="en-US" sz="2400" i="1" dirty="0"/>
                  <a:t>f</a:t>
                </a:r>
                <a:r>
                  <a:rPr lang="en-US" sz="2400" dirty="0"/>
                  <a:t> at </a:t>
                </a:r>
                <a:r>
                  <a:rPr lang="en-US" sz="2400" i="1" dirty="0"/>
                  <a:t>x</a:t>
                </a:r>
                <a:r>
                  <a:rPr lang="en-US" sz="2400" dirty="0"/>
                  <a:t> is 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inner product in feature space</a:t>
                </a:r>
                <a:r>
                  <a:rPr lang="en-US" sz="2400" dirty="0"/>
                  <a:t> (here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a space of functions 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1187" cy="4351338"/>
              </a:xfrm>
              <a:blipFill rotWithShape="1">
                <a:blip r:embed="rId3"/>
                <a:stretch>
                  <a:fillRect l="-793" t="-1961" b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11" y="4497387"/>
            <a:ext cx="5224977" cy="735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37" y="1825625"/>
            <a:ext cx="3302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2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Pattern Function Important?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856326"/>
            <a:ext cx="103536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06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Infinitely Many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Gaussian Kernel: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307"/>
            <a:ext cx="58039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62425"/>
            <a:ext cx="44323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62" y="2301478"/>
            <a:ext cx="4571756" cy="31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3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Infinitely Many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Function with </a:t>
            </a:r>
            <a:r>
              <a:rPr lang="en-US" sz="2400" b="1" dirty="0">
                <a:solidFill>
                  <a:srgbClr val="0070C0"/>
                </a:solidFill>
              </a:rPr>
              <a:t>Gaussian Kernel</a:t>
            </a:r>
            <a:r>
              <a:rPr lang="en-US" sz="2400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2259014"/>
            <a:ext cx="3258488" cy="371316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57699" y="1867693"/>
            <a:ext cx="5196101" cy="4241801"/>
            <a:chOff x="6157699" y="1867693"/>
            <a:chExt cx="5196101" cy="42418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699" y="1867693"/>
              <a:ext cx="5196101" cy="34099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749" y="2011364"/>
              <a:ext cx="2387600" cy="495300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886575" y="5345103"/>
              <a:ext cx="4124325" cy="7643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Much more </a:t>
              </a:r>
              <a:r>
                <a:rPr lang="en-US" sz="2000" dirty="0">
                  <a:solidFill>
                    <a:srgbClr val="C00000"/>
                  </a:solidFill>
                </a:rPr>
                <a:t>convenient</a:t>
              </a:r>
              <a:r>
                <a:rPr lang="en-US" sz="2000" dirty="0"/>
                <a:t> way to write functions of </a:t>
              </a:r>
              <a:r>
                <a:rPr lang="en-US" sz="2000" dirty="0">
                  <a:solidFill>
                    <a:srgbClr val="C00000"/>
                  </a:solidFill>
                </a:rPr>
                <a:t>infinitely many features</a:t>
              </a:r>
              <a:r>
                <a:rPr lang="en-US" sz="2000" dirty="0"/>
                <a:t>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90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Reproducing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We can write without ambiguity: 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The two defining features for </a:t>
            </a:r>
            <a:r>
              <a:rPr lang="en-US" sz="2400" b="1" dirty="0">
                <a:solidFill>
                  <a:srgbClr val="0070C0"/>
                </a:solidFill>
              </a:rPr>
              <a:t>RKHS (Reproducible Kernel Hilbert Space)</a:t>
            </a:r>
            <a:r>
              <a:rPr lang="en-US" sz="2400" dirty="0"/>
              <a:t>:</a:t>
            </a:r>
          </a:p>
          <a:p>
            <a:pPr lvl="1">
              <a:buFont typeface="Wingdings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The Reproducing Property: 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The Feature Map of Every Function is a Function: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24" y="1797049"/>
            <a:ext cx="1993953" cy="459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3022609"/>
            <a:ext cx="7202298" cy="47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1" y="3852180"/>
            <a:ext cx="47117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90" y="4339541"/>
            <a:ext cx="7362819" cy="87768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90" y="5336611"/>
            <a:ext cx="7362819" cy="9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to Gaussian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Gaussian Kernel: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RKHS function, Gaussian kernel: </a:t>
            </a: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buFont typeface="Wingdings" charset="2"/>
              <a:buChar char="§"/>
            </a:pP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/>
              <a:t>   </a:t>
            </a:r>
          </a:p>
          <a:p>
            <a:pPr marL="0" indent="0">
              <a:buNone/>
            </a:pPr>
            <a:r>
              <a:rPr lang="en-US" sz="2400" dirty="0"/>
              <a:t>where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22362" y="2306637"/>
            <a:ext cx="4973638" cy="3589344"/>
            <a:chOff x="1122362" y="2306637"/>
            <a:chExt cx="4973638" cy="3589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62" y="2306637"/>
              <a:ext cx="4973638" cy="8403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524" y="5464181"/>
              <a:ext cx="2870200" cy="4318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28" y="1690688"/>
            <a:ext cx="5080000" cy="316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55953" y="5021265"/>
                <a:ext cx="4600575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Note that this enforce smoothing. </a:t>
                </a:r>
              </a:p>
              <a:p>
                <a:pPr marL="285750" indent="-285750"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decay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become rougher.  </a:t>
                </a:r>
              </a:p>
              <a:p>
                <a:pPr marL="285750" indent="-285750"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decay 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953" y="5021265"/>
                <a:ext cx="4600575" cy="969624"/>
              </a:xfrm>
              <a:prstGeom prst="rect">
                <a:avLst/>
              </a:prstGeom>
              <a:blipFill rotWithShape="0">
                <a:blip r:embed="rId5"/>
                <a:stretch>
                  <a:fillRect l="-1194" t="-3774" b="-67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7" y="3887799"/>
            <a:ext cx="5549900" cy="1295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5593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RKHS Definition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6322525" cy="41529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60725" y="1690688"/>
            <a:ext cx="48550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Why do we care about RKHS?</a:t>
            </a: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000" dirty="0"/>
              <a:t>The principle of RKHS gives us a simple recipe to do machine learning: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Map data into higher dimension (RKHS) through kernel mapping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Perform machine learning optimization in the RKHS</a:t>
            </a:r>
          </a:p>
          <a:p>
            <a:pPr lvl="1">
              <a:buFont typeface="Wingdings" charset="2"/>
              <a:buChar char="§"/>
            </a:pPr>
            <a:endParaRPr lang="en-US" sz="2000" dirty="0"/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35" y="4347115"/>
            <a:ext cx="4280703" cy="149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7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Equivalent Definition of RKHS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8" y="1547813"/>
            <a:ext cx="9432924" cy="4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Kernel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Machine learning model for pattern recognition (eq. SVM)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Used for clustering, PCA, correlation, classification and regression tasks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Kernel algorithms mostly based on convex optimization and eigenproblems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Essence of kernel method: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Transforming data into higher dimension (called feature space)</a:t>
            </a:r>
          </a:p>
          <a:p>
            <a:pPr lvl="2">
              <a:buFont typeface="Wingdings" charset="2"/>
              <a:buChar char="§"/>
            </a:pPr>
            <a:r>
              <a:rPr lang="en-US" sz="2400" dirty="0"/>
              <a:t>Feature space has a clear dividing margin between classes of data</a:t>
            </a:r>
          </a:p>
          <a:p>
            <a:pPr lvl="2">
              <a:buFont typeface="Wingdings" charset="2"/>
              <a:buChar char="§"/>
            </a:pPr>
            <a:r>
              <a:rPr lang="en-US" sz="2400" dirty="0"/>
              <a:t>Data transformed into “feature space” by </a:t>
            </a:r>
            <a:r>
              <a:rPr lang="en-US" sz="2400" b="1" dirty="0">
                <a:solidFill>
                  <a:srgbClr val="0070C0"/>
                </a:solidFill>
              </a:rPr>
              <a:t>feature map function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Kernel is </a:t>
            </a:r>
            <a:r>
              <a:rPr lang="en-US" b="1" dirty="0">
                <a:solidFill>
                  <a:srgbClr val="0070C0"/>
                </a:solidFill>
              </a:rPr>
              <a:t>similiarity measure </a:t>
            </a:r>
            <a:r>
              <a:rPr lang="en-US" dirty="0"/>
              <a:t>of </a:t>
            </a:r>
            <a:r>
              <a:rPr lang="en-US" b="1" dirty="0">
                <a:solidFill>
                  <a:srgbClr val="0070C0"/>
                </a:solidFill>
              </a:rPr>
              <a:t>pairwise comparison </a:t>
            </a:r>
            <a:r>
              <a:rPr lang="en-US" dirty="0"/>
              <a:t>of data points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0044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RKHS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90849"/>
            <a:ext cx="10058400" cy="3155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32797"/>
            <a:ext cx="10058400" cy="10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3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Smoothness Functional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87" y="1690688"/>
            <a:ext cx="9004300" cy="41529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5915028"/>
            <a:ext cx="12192000" cy="414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C00000"/>
                </a:solidFill>
              </a:rPr>
              <a:t>Important:  Small Norm </a:t>
            </a:r>
            <a:r>
              <a:rPr lang="en-US" sz="2400" b="1" dirty="0">
                <a:solidFill>
                  <a:srgbClr val="C00000"/>
                </a:solidFill>
                <a:sym typeface="Wingdings"/>
              </a:rPr>
              <a:t> Slow Variations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0255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and RKHS: 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79550"/>
            <a:ext cx="10058400" cy="48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6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Outline</a:t>
            </a:r>
            <a:endParaRPr lang="en-US" sz="3600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21458C9-01B7-4DD9-BDFF-A9579407C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70020" y="1698170"/>
          <a:ext cx="6478513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5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Two theoretical results underpin algorithms of kernel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Kernel trick: </a:t>
            </a:r>
            <a:r>
              <a:rPr lang="en-US" dirty="0"/>
              <a:t>the representation of p.d. kernels as inner products;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Representer Theorem: </a:t>
            </a:r>
            <a:r>
              <a:rPr lang="en-US" dirty="0"/>
              <a:t>properties of regularization defined by RKHS norm. 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 For instance, in </a:t>
            </a:r>
            <a:r>
              <a:rPr lang="en-US" sz="2400" b="1" dirty="0">
                <a:solidFill>
                  <a:srgbClr val="0070C0"/>
                </a:solidFill>
              </a:rPr>
              <a:t>supervised learning</a:t>
            </a:r>
            <a:r>
              <a:rPr lang="en-US" sz="2400" dirty="0"/>
              <a:t>, the goal is to learn a </a:t>
            </a:r>
            <a:r>
              <a:rPr lang="en-US" sz="2400" b="1" dirty="0">
                <a:solidFill>
                  <a:srgbClr val="0070C0"/>
                </a:solidFill>
              </a:rPr>
              <a:t>prediction function</a:t>
            </a:r>
            <a:r>
              <a:rPr lang="en-US" sz="2400" dirty="0"/>
              <a:t> </a:t>
            </a:r>
            <a:r>
              <a:rPr lang="en-US" sz="2400" i="1" dirty="0"/>
              <a:t>f:</a:t>
            </a:r>
            <a:r>
              <a:rPr lang="en-US" sz="2400" dirty="0"/>
              <a:t> </a:t>
            </a:r>
          </a:p>
          <a:p>
            <a:pPr>
              <a:buFont typeface="Wingdings" charset="2"/>
              <a:buChar char="§"/>
            </a:pPr>
            <a:endParaRPr lang="en-US" sz="24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9" y="3704805"/>
            <a:ext cx="3751790" cy="1125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1" y="3719094"/>
            <a:ext cx="5751838" cy="2586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59" y="5003946"/>
            <a:ext cx="4202889" cy="12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5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from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Kernel methods map data to a Hilbert space and work with linear forms: </a:t>
            </a:r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First purpose: embed data in a vectorial space where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Many geometrical operations exist (angle computation, projection on linear subspaces, definition of barycenters....).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We can learn potentially rich infinite-dimensional models.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Regularization is natural and theoretically grounded. 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The principle is generic and does not assume anything about the nature of the set X (vectors, sets, graphs, sequences). </a:t>
            </a:r>
          </a:p>
          <a:p>
            <a:pPr>
              <a:buFont typeface="Wingdings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Second purpose: unhappy with the current Euclidean structure? 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Lift data to a higher-dimensional space with nicer properties (e.g., linear separability, clustering structure). </a:t>
            </a: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4421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324" y="4114802"/>
            <a:ext cx="10404475" cy="2290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Remarks: </a:t>
            </a:r>
          </a:p>
          <a:p>
            <a:r>
              <a:rPr lang="en-US" sz="2000" dirty="0"/>
              <a:t>The proof of this proposition is trivial, because the kernel is exactly the inner product in the feature space. </a:t>
            </a:r>
          </a:p>
          <a:p>
            <a:r>
              <a:rPr lang="en-US" sz="2000" dirty="0"/>
              <a:t>This trick has huge practical applications. </a:t>
            </a:r>
          </a:p>
          <a:p>
            <a:r>
              <a:rPr lang="en-US" sz="2000" dirty="0"/>
              <a:t>Vectors in the feature space are only manipulated implicitly, through pairwise inner products.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628624"/>
            <a:ext cx="10058400" cy="22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27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Computing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8225" cy="6032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Computing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8" y="2428875"/>
            <a:ext cx="5155652" cy="2786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34" y="2428875"/>
            <a:ext cx="5336427" cy="334803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75634" y="1825625"/>
            <a:ext cx="4848225" cy="60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Distance for 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1500864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Distance Between a Point and 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86189"/>
            <a:ext cx="10515600" cy="2390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 Solution: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Map all points to the feature space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Summarize </a:t>
            </a:r>
            <a:r>
              <a:rPr lang="en-US" sz="2400" i="1" dirty="0"/>
              <a:t>S</a:t>
            </a:r>
            <a:r>
              <a:rPr lang="en-US" sz="2400" dirty="0"/>
              <a:t> by the </a:t>
            </a:r>
            <a:r>
              <a:rPr lang="en-US" sz="2400" dirty="0">
                <a:solidFill>
                  <a:srgbClr val="C00000"/>
                </a:solidFill>
              </a:rPr>
              <a:t>barycenter</a:t>
            </a:r>
            <a:r>
              <a:rPr lang="en-US" sz="2400" dirty="0"/>
              <a:t> of the points: 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400" dirty="0"/>
              <a:t>Define the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/>
              <a:t> between </a:t>
            </a:r>
            <a:r>
              <a:rPr lang="en-US" sz="2400" b="1" dirty="0"/>
              <a:t>x</a:t>
            </a:r>
            <a:r>
              <a:rPr lang="en-US" sz="2400" dirty="0"/>
              <a:t> and </a:t>
            </a:r>
            <a:r>
              <a:rPr lang="en-US" sz="2400" i="1" dirty="0"/>
              <a:t>S</a:t>
            </a:r>
            <a:r>
              <a:rPr lang="en-US" sz="2400" dirty="0"/>
              <a:t> by: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101263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2" y="4443414"/>
            <a:ext cx="23876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2" y="5557838"/>
            <a:ext cx="3530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1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1" y="1155700"/>
            <a:ext cx="6645275" cy="3938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6" y="5294481"/>
            <a:ext cx="7469186" cy="1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3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Kernel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695"/>
            <a:ext cx="10515600" cy="465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Kernel methods can control </a:t>
            </a:r>
            <a:r>
              <a:rPr lang="en-US" sz="2400" b="1" dirty="0">
                <a:solidFill>
                  <a:srgbClr val="C00000"/>
                </a:solidFill>
              </a:rPr>
              <a:t>smoothness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avoid </a:t>
            </a:r>
            <a:r>
              <a:rPr lang="en-US" sz="2400" b="1" dirty="0">
                <a:solidFill>
                  <a:srgbClr val="C00000"/>
                </a:solidFill>
              </a:rPr>
              <a:t>overfitting/underfitting</a:t>
            </a:r>
            <a:r>
              <a:rPr lang="en-US" sz="2400" dirty="0"/>
              <a:t>. </a:t>
            </a:r>
          </a:p>
          <a:p>
            <a:pPr algn="ctr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63888" cy="3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9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72088"/>
            <a:ext cx="10515600" cy="490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</a:rPr>
              <a:t>The barycenter may carry a lot of information about the training data. </a:t>
            </a:r>
          </a:p>
          <a:p>
            <a:pPr marL="0" indent="0" algn="ctr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8" y="2151067"/>
            <a:ext cx="5467202" cy="2706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50" y="2151067"/>
            <a:ext cx="5602214" cy="27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40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Application in Discrimination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1690688"/>
            <a:ext cx="8834437" cy="43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1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kernel trick is a trivial statement with </a:t>
            </a:r>
            <a:r>
              <a:rPr lang="en-US" sz="2400" dirty="0">
                <a:solidFill>
                  <a:srgbClr val="0070C0"/>
                </a:solidFill>
              </a:rPr>
              <a:t>important applications</a:t>
            </a:r>
            <a:r>
              <a:rPr lang="en-US" sz="2400" dirty="0"/>
              <a:t>. </a:t>
            </a:r>
          </a:p>
          <a:p>
            <a:r>
              <a:rPr lang="en-US" sz="2400" dirty="0"/>
              <a:t>It can be used to obtain </a:t>
            </a:r>
            <a:r>
              <a:rPr lang="en-US" sz="2400" dirty="0">
                <a:solidFill>
                  <a:srgbClr val="0070C0"/>
                </a:solidFill>
              </a:rPr>
              <a:t>nonlinear</a:t>
            </a:r>
            <a:r>
              <a:rPr lang="en-US" sz="2400" dirty="0"/>
              <a:t> versions of well-known linear algorithms, e.g., by replacing the classical inner product by a Gaussian kernel. </a:t>
            </a:r>
          </a:p>
          <a:p>
            <a:r>
              <a:rPr lang="en-US" sz="2400" dirty="0"/>
              <a:t>It can be used to apply classical algorithms to </a:t>
            </a:r>
            <a:r>
              <a:rPr lang="en-US" sz="2400" dirty="0">
                <a:solidFill>
                  <a:srgbClr val="0070C0"/>
                </a:solidFill>
              </a:rPr>
              <a:t>non vectorial data </a:t>
            </a:r>
            <a:r>
              <a:rPr lang="en-US" sz="2400" dirty="0"/>
              <a:t>(e.g., strings, graphs) by again replacing the classical inner product by a valid kernel for the data. </a:t>
            </a:r>
          </a:p>
          <a:p>
            <a:r>
              <a:rPr lang="en-US" sz="2400" dirty="0"/>
              <a:t>It allows in some cases to embed the initial space to a </a:t>
            </a:r>
            <a:r>
              <a:rPr lang="en-US" sz="2400" dirty="0">
                <a:solidFill>
                  <a:srgbClr val="0070C0"/>
                </a:solidFill>
              </a:rPr>
              <a:t>larger feature space </a:t>
            </a:r>
            <a:r>
              <a:rPr lang="en-US" sz="2400" dirty="0"/>
              <a:t>and involve points in the feature space with no pre-image (e.g., barycenter).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6541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Theorem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76" y="1740163"/>
            <a:ext cx="4308474" cy="4479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Two important consequences: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Theoretically, the minimization will enforce the norm to be “small”, which can be beneficial by ensuring a sufficient level of smoothness for the solution (regularization effect).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Practically, we know by the representer theorem that the solution lives in a subspace of dimension n, which can lead to efficient algorithms although the RKHS itself can be of infinite dimension. </a:t>
            </a:r>
            <a:endParaRPr lang="en-US" sz="20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7302"/>
            <a:ext cx="6911975" cy="46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 of The Representer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sz="2400" dirty="0"/>
                  <a:t>We look for a solution of the form: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</a:rPr>
                      <m:t>=1,…</m:t>
                    </m:r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we have: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Furthermore, norm: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Therefore, a problem of the form:</a:t>
                </a:r>
                <a:br>
                  <a:rPr lang="en-US" sz="2400" dirty="0"/>
                </a:b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dirty="0"/>
                  <a:t>is equivalent to </a:t>
                </a:r>
                <a:r>
                  <a:rPr lang="en-US" sz="2400" i="1" dirty="0"/>
                  <a:t>n</a:t>
                </a:r>
                <a:r>
                  <a:rPr lang="en-US" sz="2400" dirty="0"/>
                  <a:t>-dimensional optimization problem: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This problem can usually be solved analytically or by numerical methods; </a:t>
                </a:r>
              </a:p>
              <a:p>
                <a:pPr>
                  <a:buFont typeface="Wingdings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62" y="1614490"/>
            <a:ext cx="4734241" cy="93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63" y="2462878"/>
            <a:ext cx="3687081" cy="907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16" y="3149768"/>
            <a:ext cx="4924426" cy="79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28" y="3948793"/>
            <a:ext cx="3852862" cy="64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38" y="4638657"/>
            <a:ext cx="4419600" cy="7366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95025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9" y="1690688"/>
            <a:ext cx="10406533" cy="339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6149" y="5214937"/>
                <a:ext cx="10406534" cy="9620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1800" dirty="0"/>
                  <a:t>The representer theorem has important consequences, but it is in fact rather trivial. We are looking for a function </a:t>
                </a:r>
                <a:r>
                  <a:rPr lang="en-US" sz="1800" i="1" dirty="0"/>
                  <a:t>f</a:t>
                </a:r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1800" dirty="0"/>
                  <a:t> such that for all </a:t>
                </a:r>
                <a:r>
                  <a:rPr lang="en-US" sz="1800" b="1" dirty="0"/>
                  <a:t>x</a:t>
                </a:r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&gt;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sz="1800" dirty="0"/>
                  <a:t>. The part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1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sz="1800" dirty="0"/>
                  <a:t> that is orthogonal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charset="0"/>
                          </a:rPr>
                          <m:t>𝑥𝑖</m:t>
                        </m:r>
                      </m:sub>
                    </m:sSub>
                  </m:oMath>
                </a14:m>
                <a:r>
                  <a:rPr lang="en-US" sz="1800" dirty="0"/>
                  <a:t> ‘s thus “useless” to explain the training data. </a:t>
                </a:r>
                <a:endParaRPr lang="en-US" sz="1800" dirty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6149" y="5214937"/>
                <a:ext cx="10406534" cy="962025"/>
              </a:xfrm>
              <a:blipFill rotWithShape="0">
                <a:blip r:embed="rId3"/>
                <a:stretch>
                  <a:fillRect l="-469" t="-5696" r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741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Next in W2 </a:t>
            </a:r>
            <a:br>
              <a:rPr lang="en-US" sz="2800" dirty="0"/>
            </a:br>
            <a:r>
              <a:rPr lang="en-US" dirty="0"/>
              <a:t>Kernels Methods: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468" y="5528746"/>
            <a:ext cx="10456332" cy="9784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We will learn some supervised pattern analysis (PA) models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856326"/>
            <a:ext cx="103536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959600" y="1964267"/>
            <a:ext cx="1667933" cy="3166533"/>
            <a:chOff x="6959600" y="1964267"/>
            <a:chExt cx="1667933" cy="31665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959600" y="1964267"/>
              <a:ext cx="16933" cy="3166533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976533" y="5130800"/>
              <a:ext cx="164253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602133" y="1964267"/>
              <a:ext cx="25400" cy="3166533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959600" y="1964267"/>
              <a:ext cx="164253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495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b="1" dirty="0">
                <a:solidFill>
                  <a:srgbClr val="0070C0"/>
                </a:solidFill>
              </a:rPr>
              <a:t>Kernel Method Lectures: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400" dirty="0"/>
              <a:t>Arthur Gretton, </a:t>
            </a:r>
            <a:r>
              <a:rPr lang="en-US" sz="2400" dirty="0">
                <a:hlinkClick r:id="rId2"/>
              </a:rPr>
              <a:t>Reproducing Kernel Hilbert Spaces in Machine Learning</a:t>
            </a:r>
            <a:endParaRPr lang="en-US" sz="24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400" dirty="0"/>
              <a:t>Julien Mairal, </a:t>
            </a:r>
            <a:r>
              <a:rPr lang="en-US" sz="2400" dirty="0">
                <a:hlinkClick r:id="rId3"/>
              </a:rPr>
              <a:t>Machine Learning with Kernel Method</a:t>
            </a:r>
            <a:endParaRPr lang="en-US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b="1" dirty="0">
                <a:solidFill>
                  <a:srgbClr val="0070C0"/>
                </a:solidFill>
              </a:rPr>
              <a:t>Academic Books: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218121" y="3438440"/>
            <a:ext cx="6224534" cy="2509921"/>
            <a:chOff x="946288" y="3529430"/>
            <a:chExt cx="6481742" cy="28274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88" y="3529430"/>
              <a:ext cx="2078986" cy="28274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984" y="3543258"/>
              <a:ext cx="1816046" cy="281359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674" y="3543258"/>
              <a:ext cx="2027910" cy="2813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12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Transformation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97" y="1690688"/>
            <a:ext cx="7356119" cy="3780229"/>
          </a:xfrm>
          <a:prstGeom prst="rect">
            <a:avLst/>
          </a:prstGeom>
          <a:ln>
            <a:noFill/>
          </a:ln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5470917"/>
            <a:ext cx="5819274" cy="83418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2000" dirty="0"/>
              <a:t>No linear classifier separates red from blue. 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Map to points to higher dimension feature space</a:t>
            </a:r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90674" y="3072062"/>
                <a:ext cx="3823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74" y="3072062"/>
                <a:ext cx="38234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0" y="5470917"/>
            <a:ext cx="4978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Transformation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06" y="1489242"/>
            <a:ext cx="5575300" cy="381766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5470917"/>
            <a:ext cx="7888706" cy="83418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2400" dirty="0"/>
              <a:t>Counts of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inside a text turn into histogram</a:t>
            </a:r>
          </a:p>
          <a:p>
            <a:pPr>
              <a:buFont typeface="Wingdings" charset="2"/>
              <a:buChar char="§"/>
            </a:pPr>
            <a:r>
              <a:rPr lang="en-US" sz="2400" dirty="0"/>
              <a:t>Kernel let us compare </a:t>
            </a:r>
            <a:r>
              <a:rPr lang="en-US" sz="2400" b="1" dirty="0">
                <a:solidFill>
                  <a:srgbClr val="0070C0"/>
                </a:solidFill>
              </a:rPr>
              <a:t>objects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on basis of </a:t>
            </a:r>
            <a:r>
              <a:rPr lang="en-US" sz="2400" b="1" dirty="0">
                <a:solidFill>
                  <a:srgbClr val="0070C0"/>
                </a:solidFill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1999" y="2383918"/>
                <a:ext cx="27992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𝑐𝑜𝑢𝑛𝑡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9" y="2383918"/>
                <a:ext cx="279929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23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Motivation</a:t>
            </a:r>
          </a:p>
          <a:p>
            <a:pPr lvl="1"/>
            <a:r>
              <a:rPr lang="en-US" dirty="0"/>
              <a:t>Develop a </a:t>
            </a:r>
            <a:r>
              <a:rPr lang="en-US" dirty="0">
                <a:solidFill>
                  <a:srgbClr val="C00000"/>
                </a:solidFill>
              </a:rPr>
              <a:t>versatile</a:t>
            </a:r>
            <a:r>
              <a:rPr lang="en-US" dirty="0"/>
              <a:t> algorithms to process and analyze data</a:t>
            </a:r>
            <a:r>
              <a:rPr lang="mr-IN" dirty="0"/>
              <a:t>…</a:t>
            </a:r>
            <a:r>
              <a:rPr lang="en-US" dirty="0"/>
              <a:t>..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without making any assumptions regarding the </a:t>
            </a:r>
            <a:r>
              <a:rPr lang="en-US" dirty="0">
                <a:solidFill>
                  <a:srgbClr val="C00000"/>
                </a:solidFill>
              </a:rPr>
              <a:t>type of data </a:t>
            </a:r>
            <a:r>
              <a:rPr lang="en-US" dirty="0"/>
              <a:t>(vectors, strings, graphs, images,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The Approach</a:t>
            </a:r>
          </a:p>
          <a:p>
            <a:r>
              <a:rPr lang="en-US" sz="2400" dirty="0"/>
              <a:t>Develop methods based on </a:t>
            </a:r>
            <a:r>
              <a:rPr lang="en-US" sz="2400" dirty="0">
                <a:solidFill>
                  <a:srgbClr val="C00000"/>
                </a:solidFill>
              </a:rPr>
              <a:t>pairwise comparisons</a:t>
            </a:r>
            <a:r>
              <a:rPr lang="en-US" sz="2400" dirty="0"/>
              <a:t>. </a:t>
            </a:r>
          </a:p>
          <a:p>
            <a:r>
              <a:rPr lang="en-US" sz="2400" dirty="0"/>
              <a:t>By imposing constraints on the pairwise comparison function (positive definite kernels), we obtain a </a:t>
            </a:r>
            <a:r>
              <a:rPr lang="en-US" sz="2400" dirty="0">
                <a:solidFill>
                  <a:srgbClr val="C00000"/>
                </a:solidFill>
              </a:rPr>
              <a:t>general framework for learning from data </a:t>
            </a:r>
            <a:r>
              <a:rPr lang="en-US" sz="2400" dirty="0"/>
              <a:t>(optimization in higher dimension or feature space).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596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by Pairwise Comparison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5470359"/>
            <a:ext cx="10515600" cy="1155030"/>
          </a:xfrm>
        </p:spPr>
        <p:txBody>
          <a:bodyPr>
            <a:normAutofit/>
          </a:bodyPr>
          <a:lstStyle/>
          <a:p>
            <a:r>
              <a:rPr lang="en-US" sz="2400" dirty="0"/>
              <a:t>Good generalization requires “</a:t>
            </a:r>
            <a:r>
              <a:rPr lang="en-US" sz="2400" dirty="0">
                <a:solidFill>
                  <a:srgbClr val="C00000"/>
                </a:solidFill>
              </a:rPr>
              <a:t>similarity measures</a:t>
            </a:r>
            <a:r>
              <a:rPr lang="en-US" sz="2400" dirty="0"/>
              <a:t>” of data points in both spaces.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Similiarity measure</a:t>
            </a:r>
            <a:r>
              <a:rPr lang="en-US" sz="2400" dirty="0"/>
              <a:t> of data points in input space is a deep question in ML.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84158" y="1324810"/>
            <a:ext cx="8070515" cy="4225758"/>
            <a:chOff x="1584158" y="1324810"/>
            <a:chExt cx="8070515" cy="42257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727" y="1324810"/>
              <a:ext cx="7550946" cy="42257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158" y="1659911"/>
              <a:ext cx="2330116" cy="10544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686926" y="3088104"/>
                  <a:ext cx="2092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926" y="3088104"/>
                  <a:ext cx="20928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412" r="-26471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323221" y="3993558"/>
                  <a:ext cx="3065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221" y="3993558"/>
                  <a:ext cx="306559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608" r="-15686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530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2088</Words>
  <Application>Microsoft Macintosh PowerPoint</Application>
  <PresentationFormat>Widescreen</PresentationFormat>
  <Paragraphs>316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Wingdings</vt:lpstr>
      <vt:lpstr>Office Theme</vt:lpstr>
      <vt:lpstr> Machine Learning with Kernel Methods</vt:lpstr>
      <vt:lpstr>About This Lecture</vt:lpstr>
      <vt:lpstr>Outline</vt:lpstr>
      <vt:lpstr>What is Kernel Method</vt:lpstr>
      <vt:lpstr>Why Kernel Method</vt:lpstr>
      <vt:lpstr>XOR Transformation</vt:lpstr>
      <vt:lpstr>Histogram Transformation</vt:lpstr>
      <vt:lpstr>Kernel Method Approach</vt:lpstr>
      <vt:lpstr>Representation by Pairwise Comparison</vt:lpstr>
      <vt:lpstr>Similiarity Measure</vt:lpstr>
      <vt:lpstr>Kernel as Similiarity Measure</vt:lpstr>
      <vt:lpstr>A Simple Geometric Classification</vt:lpstr>
      <vt:lpstr>With Some Little Math</vt:lpstr>
      <vt:lpstr>Kernel Expansion Idea</vt:lpstr>
      <vt:lpstr>Outline</vt:lpstr>
      <vt:lpstr>Intuition for Geometry Spaces</vt:lpstr>
      <vt:lpstr>Hilbert Space</vt:lpstr>
      <vt:lpstr>Kernel: Inner Product Between Feature Maps</vt:lpstr>
      <vt:lpstr>Images Kernel</vt:lpstr>
      <vt:lpstr>Theorem: New Kernels from Old</vt:lpstr>
      <vt:lpstr>Theorem: Infinite Sequences</vt:lpstr>
      <vt:lpstr>A Famous Infinite Feature Space Kernel</vt:lpstr>
      <vt:lpstr>Outline</vt:lpstr>
      <vt:lpstr>Positive Definite Functions </vt:lpstr>
      <vt:lpstr>Kernels are Positive Definite</vt:lpstr>
      <vt:lpstr>Simplest to More Ambitious p.d. Kernel </vt:lpstr>
      <vt:lpstr>Example: Polynomial Kernel</vt:lpstr>
      <vt:lpstr>Conversely: Kernel as Inner Products</vt:lpstr>
      <vt:lpstr>Completeness Property</vt:lpstr>
      <vt:lpstr>Outline</vt:lpstr>
      <vt:lpstr>First Example: Finite Space, Polynomial</vt:lpstr>
      <vt:lpstr>First Example: Finite Space, Polynomial</vt:lpstr>
      <vt:lpstr>Why Pattern Function Important?</vt:lpstr>
      <vt:lpstr>What About Infinitely Many Features?</vt:lpstr>
      <vt:lpstr>What About Infinitely Many Features?</vt:lpstr>
      <vt:lpstr>The Reproducing Property</vt:lpstr>
      <vt:lpstr>A Closer Look to Gaussian Kernel</vt:lpstr>
      <vt:lpstr>RKHS Definition</vt:lpstr>
      <vt:lpstr>An Equivalent Definition of RKHS</vt:lpstr>
      <vt:lpstr>Uniqueness of RKHS</vt:lpstr>
      <vt:lpstr>Smoothness Functional</vt:lpstr>
      <vt:lpstr>Kernel and RKHS: Summary</vt:lpstr>
      <vt:lpstr>Outline</vt:lpstr>
      <vt:lpstr>Motivation from Supervised Learning</vt:lpstr>
      <vt:lpstr>Motivation from Supervised Learning</vt:lpstr>
      <vt:lpstr>The Kernel Trick</vt:lpstr>
      <vt:lpstr>Example: Computing Distance</vt:lpstr>
      <vt:lpstr>Example: Distance Between a Point and a Set</vt:lpstr>
      <vt:lpstr>Computation</vt:lpstr>
      <vt:lpstr>Illustration</vt:lpstr>
      <vt:lpstr>Basic Application in Discrimination</vt:lpstr>
      <vt:lpstr>Kernel Trick Summary</vt:lpstr>
      <vt:lpstr>The Theorem </vt:lpstr>
      <vt:lpstr>Practical Use of The Representer Theorem </vt:lpstr>
      <vt:lpstr>Final Remark</vt:lpstr>
      <vt:lpstr>What Next in W2  Kernels Methods: Supervised 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XGBoost (eXtreme Gradient Boosting) Principles and Practices</dc:title>
  <dc:creator>Microsoft Office User</dc:creator>
  <cp:lastModifiedBy>Risman Adnan</cp:lastModifiedBy>
  <cp:revision>152</cp:revision>
  <cp:lastPrinted>2019-05-04T14:07:11Z</cp:lastPrinted>
  <dcterms:created xsi:type="dcterms:W3CDTF">2019-05-04T12:27:41Z</dcterms:created>
  <dcterms:modified xsi:type="dcterms:W3CDTF">2021-11-16T22:58:43Z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D:\2019-SRIN-Works\SRIN Academy - DI\Kernel W1.pptx</vt:lpwstr>
  </property>
</Properties>
</file>